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1" r:id="rId6"/>
    <p:sldId id="312" r:id="rId7"/>
    <p:sldId id="313" r:id="rId8"/>
    <p:sldId id="314" r:id="rId9"/>
    <p:sldId id="317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12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What’s your story?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Rikki Corniola MS PhD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FC05CB"/>
                </a:solidFill>
              </a:rPr>
              <a:t>Assistant Dean of Curriculum and Assessment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FC05CB"/>
                </a:solidFill>
              </a:rPr>
              <a:t>Associate Professor Biomedical Sciences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FC05CB"/>
                </a:solidFill>
              </a:rPr>
              <a:t>College of Health Sciences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FC05CB"/>
                </a:solidFill>
              </a:rPr>
              <a:t>California Northstate University 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Session 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DA69C-57E3-65B9-4586-845E76473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Questions for the audience</a:t>
            </a:r>
          </a:p>
          <a:p>
            <a:r>
              <a:rPr lang="en-US" dirty="0"/>
              <a:t>How to tell the story</a:t>
            </a:r>
          </a:p>
          <a:p>
            <a:r>
              <a:rPr lang="en-US" dirty="0"/>
              <a:t>Direct and indirect data sources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044-0EDF-78BA-86EE-9EAF8099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Show and Tell Your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124B-A01D-A9B7-2AC1-FB1CFFF0E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need for quantitative data will not go away.</a:t>
            </a:r>
          </a:p>
          <a:p>
            <a:pPr lvl="1"/>
            <a:r>
              <a:rPr lang="en-US" dirty="0"/>
              <a:t>Funding is based on budgets and limited resources.</a:t>
            </a:r>
          </a:p>
          <a:p>
            <a:r>
              <a:rPr lang="en-US" dirty="0"/>
              <a:t>The need for bringing humanity to the numbers will also not go away.</a:t>
            </a:r>
          </a:p>
          <a:p>
            <a:pPr lvl="1"/>
            <a:r>
              <a:rPr lang="en-US" dirty="0"/>
              <a:t>Everyone is here to serve students.  Students are people. People have stories.</a:t>
            </a:r>
          </a:p>
          <a:p>
            <a:pPr lvl="1"/>
            <a:endParaRPr lang="en-US" dirty="0"/>
          </a:p>
          <a:p>
            <a:r>
              <a:rPr lang="en-US" b="1" dirty="0"/>
              <a:t>Today’s objective is to find the bridge between the needs/wants of the writing center and the resource pool. </a:t>
            </a:r>
          </a:p>
          <a:p>
            <a:pPr lvl="1"/>
            <a:r>
              <a:rPr lang="en-US" b="1" dirty="0"/>
              <a:t>Determine discrete objectives</a:t>
            </a:r>
          </a:p>
          <a:p>
            <a:pPr lvl="1"/>
            <a:r>
              <a:rPr lang="en-US" b="1" dirty="0"/>
              <a:t>Develop your narrative</a:t>
            </a:r>
          </a:p>
          <a:p>
            <a:pPr lvl="1"/>
            <a:r>
              <a:rPr lang="en-US" b="1" dirty="0"/>
              <a:t>Use varied types of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0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337D-B971-9C2C-19BD-8402A18F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B765-EB77-A5C6-C966-0BE81F307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specifically do you want?</a:t>
            </a:r>
          </a:p>
          <a:p>
            <a:r>
              <a:rPr lang="en-US" dirty="0"/>
              <a:t>What is your structure for requesting resources?</a:t>
            </a:r>
          </a:p>
          <a:p>
            <a:r>
              <a:rPr lang="en-US" dirty="0"/>
              <a:t>What barriers do you see for your center’s success?</a:t>
            </a:r>
          </a:p>
          <a:p>
            <a:r>
              <a:rPr lang="en-US" dirty="0"/>
              <a:t>Why do you feel your current data do not effectively support your story?</a:t>
            </a:r>
          </a:p>
          <a:p>
            <a:pPr lvl="1"/>
            <a:r>
              <a:rPr lang="en-US" dirty="0"/>
              <a:t>What do your data represent?</a:t>
            </a:r>
          </a:p>
          <a:p>
            <a:pPr lvl="1"/>
            <a:r>
              <a:rPr lang="en-US" dirty="0"/>
              <a:t>What is the story you want to tell?</a:t>
            </a:r>
          </a:p>
          <a:p>
            <a:r>
              <a:rPr lang="en-US" dirty="0"/>
              <a:t>How do you collect your data?</a:t>
            </a:r>
          </a:p>
        </p:txBody>
      </p:sp>
    </p:spTree>
    <p:extLst>
      <p:ext uri="{BB962C8B-B14F-4D97-AF65-F5344CB8AC3E}">
        <p14:creationId xmlns:p14="http://schemas.microsoft.com/office/powerpoint/2010/main" val="5010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0AF6-B0B1-1168-8E02-620D252C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5176A-9A5E-171D-79CF-9CD3457D3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the expectations provided to you (goals, outcomes, benchmarks, etc.).</a:t>
            </a:r>
          </a:p>
          <a:p>
            <a:r>
              <a:rPr lang="en-US" dirty="0"/>
              <a:t>Compare to your expectations.</a:t>
            </a:r>
          </a:p>
          <a:p>
            <a:r>
              <a:rPr lang="en-US" dirty="0"/>
              <a:t>Identify the expected sources of evidence from your funding source.</a:t>
            </a:r>
          </a:p>
          <a:p>
            <a:r>
              <a:rPr lang="en-US" dirty="0"/>
              <a:t>Align your data collection with those (you don’t need to limit to that). Make sure you are addressing requests.  If you cannot, be sure to have a justification. </a:t>
            </a:r>
          </a:p>
          <a:p>
            <a:r>
              <a:rPr lang="en-US" dirty="0"/>
              <a:t>Review and identify the gaps. </a:t>
            </a:r>
          </a:p>
          <a:p>
            <a:r>
              <a:rPr lang="en-US" dirty="0"/>
              <a:t>Fill the gaps or explain how you will fill the gaps (future directions).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6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2CA-1C06-ECF6-5BC2-85870F8E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and Indirect 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C956B-1DA5-B548-1F06-6BF916E3C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Indirect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30B59-421D-61C9-971F-130EB763AD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000" dirty="0"/>
              <a:t>Listens to podcasts</a:t>
            </a:r>
          </a:p>
          <a:p>
            <a:pPr lvl="1"/>
            <a:r>
              <a:rPr lang="en-US" sz="2000" dirty="0"/>
              <a:t>Video playthroughs</a:t>
            </a:r>
          </a:p>
          <a:p>
            <a:pPr lvl="1"/>
            <a:r>
              <a:rPr lang="en-US" sz="2000" dirty="0"/>
              <a:t>Blog views</a:t>
            </a:r>
          </a:p>
          <a:p>
            <a:pPr lvl="1"/>
            <a:r>
              <a:rPr lang="en-US" sz="2000" dirty="0"/>
              <a:t>Student satisfaction survey data</a:t>
            </a:r>
          </a:p>
          <a:p>
            <a:pPr lvl="1"/>
            <a:r>
              <a:rPr lang="en-US" sz="2000" dirty="0"/>
              <a:t>Page accesses (i.e. Canvas)</a:t>
            </a:r>
          </a:p>
          <a:p>
            <a:pPr lvl="1"/>
            <a:r>
              <a:rPr lang="en-US" sz="2000" dirty="0"/>
              <a:t>File downloads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5F5DF-074D-8BDF-C900-D9BDDCB91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Direct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91982-5075-2ACE-0EAB-DE77C101CD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sz="2000" dirty="0"/>
              <a:t>Student work samples</a:t>
            </a:r>
          </a:p>
          <a:p>
            <a:pPr lvl="2"/>
            <a:r>
              <a:rPr lang="en-US" sz="2000" dirty="0"/>
              <a:t>Assess</a:t>
            </a:r>
          </a:p>
          <a:p>
            <a:pPr lvl="3"/>
            <a:r>
              <a:rPr lang="en-US" sz="2000" dirty="0"/>
              <a:t>Self</a:t>
            </a:r>
          </a:p>
          <a:p>
            <a:pPr lvl="3"/>
            <a:r>
              <a:rPr lang="en-US" sz="2000" dirty="0"/>
              <a:t>Peer</a:t>
            </a:r>
          </a:p>
          <a:p>
            <a:pPr lvl="3"/>
            <a:r>
              <a:rPr lang="en-US" sz="2000" dirty="0"/>
              <a:t>Writing center personnel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7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B8A8-987C-533A-140A-129D4862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3F225-9DA8-197E-896B-9C6585645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000" lvl="1" indent="0">
              <a:buNone/>
            </a:pPr>
            <a:r>
              <a:rPr lang="en-US" dirty="0"/>
              <a:t>Identify specific targets</a:t>
            </a:r>
          </a:p>
          <a:p>
            <a:pPr marL="450000" lvl="1" indent="0">
              <a:buNone/>
            </a:pPr>
            <a:r>
              <a:rPr lang="en-US" dirty="0"/>
              <a:t>Reflect on the identity of the writing center (goals, purposes, expected outcomes)</a:t>
            </a:r>
          </a:p>
          <a:p>
            <a:pPr marL="450000" lvl="1" indent="0">
              <a:buNone/>
            </a:pPr>
            <a:r>
              <a:rPr lang="en-US" dirty="0"/>
              <a:t>Collect the evidence that tells the story</a:t>
            </a:r>
          </a:p>
          <a:p>
            <a:pPr marL="450000" lvl="1" indent="0">
              <a:buNone/>
            </a:pPr>
            <a:r>
              <a:rPr lang="en-US" dirty="0"/>
              <a:t>Tell </a:t>
            </a:r>
            <a:r>
              <a:rPr lang="en-US"/>
              <a:t>the story </a:t>
            </a:r>
            <a:r>
              <a:rPr lang="en-US" dirty="0"/>
              <a:t>to any and everyone</a:t>
            </a:r>
          </a:p>
        </p:txBody>
      </p:sp>
    </p:spTree>
    <p:extLst>
      <p:ext uri="{BB962C8B-B14F-4D97-AF65-F5344CB8AC3E}">
        <p14:creationId xmlns:p14="http://schemas.microsoft.com/office/powerpoint/2010/main" val="1868717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{3CFBD800-1687-4F48-B279-45C80F79EF02}tf00934815_win32</Template>
  <TotalTime>185</TotalTime>
  <Words>358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Goudy Old Style</vt:lpstr>
      <vt:lpstr>Wingdings 2</vt:lpstr>
      <vt:lpstr>SlateVTI</vt:lpstr>
      <vt:lpstr>What’s your story? </vt:lpstr>
      <vt:lpstr>Session Outline</vt:lpstr>
      <vt:lpstr>Introduction: Show and Tell Your Story</vt:lpstr>
      <vt:lpstr>Questions for the Audience</vt:lpstr>
      <vt:lpstr>How to Tell the Story</vt:lpstr>
      <vt:lpstr>Direct and Indirect Data Sources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story?</dc:title>
  <dc:creator>Rikki Corniola</dc:creator>
  <cp:lastModifiedBy>Jill Dahlman</cp:lastModifiedBy>
  <cp:revision>2</cp:revision>
  <dcterms:created xsi:type="dcterms:W3CDTF">2022-07-14T20:08:11Z</dcterms:created>
  <dcterms:modified xsi:type="dcterms:W3CDTF">2022-07-15T15:54:53Z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