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Book Antiqua" panose="02040602050305030304" pitchFamily="18"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Palatino Linotype" panose="02040502050505030304" pitchFamily="18"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kCHL1FeH3w+ZA20I4b5lKfjNn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6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L="914400" marR="0" lvl="1"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2pPr>
            <a:lvl3pPr marL="1371600" marR="0" lvl="2"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3pPr>
            <a:lvl4pPr marL="1828800" marR="0" lvl="3"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4pPr>
            <a:lvl5pPr marL="2286000" marR="0" lvl="4"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5pPr>
            <a:lvl6pPr marL="2743200" marR="0" lvl="5"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6pPr>
            <a:lvl7pPr marL="3200400" marR="0" lvl="6"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7pPr>
            <a:lvl8pPr marL="3657600" marR="0" lvl="7"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8pPr>
            <a:lvl9pPr marL="4114800" marR="0" lvl="8"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Book Antiqua"/>
                <a:ea typeface="Book Antiqua"/>
                <a:cs typeface="Book Antiqua"/>
                <a:sym typeface="Book Antiqua"/>
              </a:rPr>
              <a:t>‹#›</a:t>
            </a:fld>
            <a:endParaRPr sz="1200" b="0" i="0" u="none" strike="noStrike" cap="none">
              <a:solidFill>
                <a:schemeClr val="dk1"/>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1">
                <a:latin typeface="Arial"/>
                <a:ea typeface="Arial"/>
                <a:cs typeface="Arial"/>
                <a:sym typeface="Arial"/>
              </a:rPr>
              <a:t>To change the  image on this slide, select the picture and delete it. Then click the Pictures icon in the placeholder to insert your own image.</a:t>
            </a:r>
            <a:endParaRPr/>
          </a:p>
          <a:p>
            <a:pPr marL="0" lvl="0" indent="0" algn="l" rtl="0">
              <a:spcBef>
                <a:spcPts val="0"/>
              </a:spcBef>
              <a:spcAft>
                <a:spcPts val="0"/>
              </a:spcAft>
              <a:buNone/>
            </a:pPr>
            <a:endParaRP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18"/>
        <p:cNvGrpSpPr/>
        <p:nvPr/>
      </p:nvGrpSpPr>
      <p:grpSpPr>
        <a:xfrm>
          <a:off x="0" y="0"/>
          <a:ext cx="0" cy="0"/>
          <a:chOff x="0" y="0"/>
          <a:chExt cx="0" cy="0"/>
        </a:xfrm>
      </p:grpSpPr>
      <p:sp>
        <p:nvSpPr>
          <p:cNvPr id="19" name="Google Shape;19;p9"/>
          <p:cNvSpPr/>
          <p:nvPr/>
        </p:nvSpPr>
        <p:spPr>
          <a:xfrm>
            <a:off x="6540503" y="0"/>
            <a:ext cx="5651496" cy="68580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20" name="Google Shape;20;p9"/>
          <p:cNvSpPr/>
          <p:nvPr/>
        </p:nvSpPr>
        <p:spPr>
          <a:xfrm>
            <a:off x="6256868"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21" name="Google Shape;21;p9"/>
          <p:cNvSpPr/>
          <p:nvPr/>
        </p:nvSpPr>
        <p:spPr>
          <a:xfrm>
            <a:off x="6062136"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22" name="Google Shape;22;p9"/>
          <p:cNvSpPr txBox="1">
            <a:spLocks noGrp="1"/>
          </p:cNvSpPr>
          <p:nvPr>
            <p:ph type="ctrTitle"/>
          </p:nvPr>
        </p:nvSpPr>
        <p:spPr>
          <a:xfrm>
            <a:off x="1295401" y="1873584"/>
            <a:ext cx="5120640" cy="25603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Book Antiqu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descr="An empty placeholder to add an image. Click on the placeholder and select the image that you wish to add"/>
          <p:cNvSpPr>
            <a:spLocks noGrp="1"/>
          </p:cNvSpPr>
          <p:nvPr>
            <p:ph type="pic" idx="2"/>
          </p:nvPr>
        </p:nvSpPr>
        <p:spPr>
          <a:xfrm>
            <a:off x="6743703" y="0"/>
            <a:ext cx="5448297" cy="6858000"/>
          </a:xfrm>
          <a:prstGeom prst="rect">
            <a:avLst/>
          </a:prstGeom>
          <a:noFill/>
          <a:ln>
            <a:noFill/>
          </a:ln>
        </p:spPr>
      </p:sp>
      <p:sp>
        <p:nvSpPr>
          <p:cNvPr id="24" name="Google Shape;24;p9"/>
          <p:cNvSpPr txBox="1">
            <a:spLocks noGrp="1"/>
          </p:cNvSpPr>
          <p:nvPr>
            <p:ph type="subTitle" idx="1"/>
          </p:nvPr>
        </p:nvSpPr>
        <p:spPr>
          <a:xfrm>
            <a:off x="1295401" y="4572000"/>
            <a:ext cx="512064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800"/>
              </a:spcBef>
              <a:spcAft>
                <a:spcPts val="0"/>
              </a:spcAft>
              <a:buClr>
                <a:schemeClr val="dk1"/>
              </a:buClr>
              <a:buSzPts val="2400"/>
              <a:buNone/>
              <a:defRPr sz="2400"/>
            </a:lvl1pPr>
            <a:lvl2pPr lvl="1" algn="ctr">
              <a:lnSpc>
                <a:spcPct val="90000"/>
              </a:lnSpc>
              <a:spcBef>
                <a:spcPts val="1000"/>
              </a:spcBef>
              <a:spcAft>
                <a:spcPts val="0"/>
              </a:spcAft>
              <a:buClr>
                <a:schemeClr val="dk1"/>
              </a:buClr>
              <a:buSzPts val="2000"/>
              <a:buNone/>
              <a:defRPr sz="2000"/>
            </a:lvl2pPr>
            <a:lvl3pPr lvl="2" algn="ctr">
              <a:lnSpc>
                <a:spcPct val="90000"/>
              </a:lnSpc>
              <a:spcBef>
                <a:spcPts val="800"/>
              </a:spcBef>
              <a:spcAft>
                <a:spcPts val="0"/>
              </a:spcAft>
              <a:buClr>
                <a:schemeClr val="dk1"/>
              </a:buClr>
              <a:buSzPts val="1800"/>
              <a:buNone/>
              <a:defRPr sz="1800"/>
            </a:lvl3pPr>
            <a:lvl4pPr lvl="3" algn="ctr">
              <a:lnSpc>
                <a:spcPct val="90000"/>
              </a:lnSpc>
              <a:spcBef>
                <a:spcPts val="800"/>
              </a:spcBef>
              <a:spcAft>
                <a:spcPts val="0"/>
              </a:spcAft>
              <a:buClr>
                <a:schemeClr val="dk1"/>
              </a:buClr>
              <a:buSzPts val="1600"/>
              <a:buNone/>
              <a:defRPr sz="1600"/>
            </a:lvl4pPr>
            <a:lvl5pPr lvl="4" algn="ctr">
              <a:lnSpc>
                <a:spcPct val="90000"/>
              </a:lnSpc>
              <a:spcBef>
                <a:spcPts val="800"/>
              </a:spcBef>
              <a:spcAft>
                <a:spcPts val="0"/>
              </a:spcAft>
              <a:buClr>
                <a:schemeClr val="dk1"/>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Book Antiqu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8" descr="An empty placeholder to add an image. Click on the placeholder and select the image that you wish to add"/>
          <p:cNvSpPr>
            <a:spLocks noGrp="1"/>
          </p:cNvSpPr>
          <p:nvPr>
            <p:ph type="pic" idx="2"/>
          </p:nvPr>
        </p:nvSpPr>
        <p:spPr>
          <a:xfrm>
            <a:off x="4724400" y="1828801"/>
            <a:ext cx="6172200" cy="4343400"/>
          </a:xfrm>
          <a:prstGeom prst="rect">
            <a:avLst/>
          </a:prstGeom>
          <a:noFill/>
          <a:ln>
            <a:noFill/>
          </a:ln>
        </p:spPr>
      </p:sp>
      <p:sp>
        <p:nvSpPr>
          <p:cNvPr id="79" name="Google Shape;79;p18"/>
          <p:cNvSpPr txBox="1">
            <a:spLocks noGrp="1"/>
          </p:cNvSpPr>
          <p:nvPr>
            <p:ph type="body" idx="1"/>
          </p:nvPr>
        </p:nvSpPr>
        <p:spPr>
          <a:xfrm>
            <a:off x="1295400" y="1828800"/>
            <a:ext cx="3017520" cy="43434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Clr>
                <a:schemeClr val="dk1"/>
              </a:buClr>
              <a:buSzPts val="2000"/>
              <a:buNone/>
              <a:defRPr sz="2000"/>
            </a:lvl1pPr>
            <a:lvl2pPr marL="914400" lvl="1" indent="-228600" algn="l">
              <a:lnSpc>
                <a:spcPct val="90000"/>
              </a:lnSpc>
              <a:spcBef>
                <a:spcPts val="1000"/>
              </a:spcBef>
              <a:spcAft>
                <a:spcPts val="0"/>
              </a:spcAft>
              <a:buClr>
                <a:schemeClr val="dk1"/>
              </a:buClr>
              <a:buSzPts val="1400"/>
              <a:buNone/>
              <a:defRPr sz="1400"/>
            </a:lvl2pPr>
            <a:lvl3pPr marL="1371600" lvl="2" indent="-228600" algn="l">
              <a:lnSpc>
                <a:spcPct val="90000"/>
              </a:lnSpc>
              <a:spcBef>
                <a:spcPts val="800"/>
              </a:spcBef>
              <a:spcAft>
                <a:spcPts val="0"/>
              </a:spcAft>
              <a:buClr>
                <a:schemeClr val="dk1"/>
              </a:buClr>
              <a:buSzPts val="1200"/>
              <a:buNone/>
              <a:defRPr sz="1200"/>
            </a:lvl3pPr>
            <a:lvl4pPr marL="1828800" lvl="3" indent="-228600" algn="l">
              <a:lnSpc>
                <a:spcPct val="90000"/>
              </a:lnSpc>
              <a:spcBef>
                <a:spcPts val="800"/>
              </a:spcBef>
              <a:spcAft>
                <a:spcPts val="0"/>
              </a:spcAft>
              <a:buClr>
                <a:schemeClr val="dk1"/>
              </a:buClr>
              <a:buSzPts val="1000"/>
              <a:buNone/>
              <a:defRPr sz="1000"/>
            </a:lvl4pPr>
            <a:lvl5pPr marL="2286000" lvl="4" indent="-228600" algn="l">
              <a:lnSpc>
                <a:spcPct val="90000"/>
              </a:lnSpc>
              <a:spcBef>
                <a:spcPts val="800"/>
              </a:spcBef>
              <a:spcAft>
                <a:spcPts val="0"/>
              </a:spcAft>
              <a:buClr>
                <a:schemeClr val="dk1"/>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80" name="Google Shape;80;p18"/>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8"/>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83"/>
        <p:cNvGrpSpPr/>
        <p:nvPr/>
      </p:nvGrpSpPr>
      <p:grpSpPr>
        <a:xfrm>
          <a:off x="0" y="0"/>
          <a:ext cx="0" cy="0"/>
          <a:chOff x="0" y="0"/>
          <a:chExt cx="0" cy="0"/>
        </a:xfrm>
      </p:grpSpPr>
      <p:sp>
        <p:nvSpPr>
          <p:cNvPr id="84" name="Google Shape;84;p19"/>
          <p:cNvSpPr/>
          <p:nvPr/>
        </p:nvSpPr>
        <p:spPr>
          <a:xfrm>
            <a:off x="1295400"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85" name="Google Shape;85;p19"/>
          <p:cNvSpPr/>
          <p:nvPr/>
        </p:nvSpPr>
        <p:spPr>
          <a:xfrm>
            <a:off x="6324599"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86" name="Google Shape;86;p19"/>
          <p:cNvSpPr/>
          <p:nvPr/>
        </p:nvSpPr>
        <p:spPr>
          <a:xfrm>
            <a:off x="1295400"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87" name="Google Shape;87;p19"/>
          <p:cNvSpPr/>
          <p:nvPr/>
        </p:nvSpPr>
        <p:spPr>
          <a:xfrm>
            <a:off x="6324599"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88" name="Google Shape;88;p19"/>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Book Antiqu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9" descr="An empty placeholder to add an image. Click on the placeholder and select the image that you wish to add"/>
          <p:cNvSpPr>
            <a:spLocks noGrp="1"/>
          </p:cNvSpPr>
          <p:nvPr>
            <p:ph type="pic" idx="2"/>
          </p:nvPr>
        </p:nvSpPr>
        <p:spPr>
          <a:xfrm>
            <a:off x="1298448" y="1828801"/>
            <a:ext cx="4572000" cy="3428999"/>
          </a:xfrm>
          <a:prstGeom prst="rect">
            <a:avLst/>
          </a:prstGeom>
          <a:noFill/>
          <a:ln>
            <a:noFill/>
          </a:ln>
        </p:spPr>
      </p:sp>
      <p:sp>
        <p:nvSpPr>
          <p:cNvPr id="90" name="Google Shape;90;p19"/>
          <p:cNvSpPr txBox="1">
            <a:spLocks noGrp="1"/>
          </p:cNvSpPr>
          <p:nvPr>
            <p:ph type="body" idx="1"/>
          </p:nvPr>
        </p:nvSpPr>
        <p:spPr>
          <a:xfrm>
            <a:off x="1371273"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Clr>
                <a:schemeClr val="dk1"/>
              </a:buClr>
              <a:buSzPts val="1400"/>
              <a:buNone/>
              <a:defRPr sz="1400"/>
            </a:lvl2pPr>
            <a:lvl3pPr marL="1371600" lvl="2" indent="-228600" algn="l">
              <a:lnSpc>
                <a:spcPct val="90000"/>
              </a:lnSpc>
              <a:spcBef>
                <a:spcPts val="800"/>
              </a:spcBef>
              <a:spcAft>
                <a:spcPts val="0"/>
              </a:spcAft>
              <a:buClr>
                <a:schemeClr val="dk1"/>
              </a:buClr>
              <a:buSzPts val="1200"/>
              <a:buNone/>
              <a:defRPr sz="1200"/>
            </a:lvl3pPr>
            <a:lvl4pPr marL="1828800" lvl="3" indent="-228600" algn="l">
              <a:lnSpc>
                <a:spcPct val="90000"/>
              </a:lnSpc>
              <a:spcBef>
                <a:spcPts val="800"/>
              </a:spcBef>
              <a:spcAft>
                <a:spcPts val="0"/>
              </a:spcAft>
              <a:buClr>
                <a:schemeClr val="dk1"/>
              </a:buClr>
              <a:buSzPts val="1000"/>
              <a:buNone/>
              <a:defRPr sz="1000"/>
            </a:lvl4pPr>
            <a:lvl5pPr marL="2286000" lvl="4" indent="-228600" algn="l">
              <a:lnSpc>
                <a:spcPct val="90000"/>
              </a:lnSpc>
              <a:spcBef>
                <a:spcPts val="800"/>
              </a:spcBef>
              <a:spcAft>
                <a:spcPts val="0"/>
              </a:spcAft>
              <a:buClr>
                <a:schemeClr val="dk1"/>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91" name="Google Shape;91;p19" descr="An empty placeholder to add an image. Click on the placeholder and select the image that you wish to add"/>
          <p:cNvSpPr>
            <a:spLocks noGrp="1"/>
          </p:cNvSpPr>
          <p:nvPr>
            <p:ph type="pic" idx="3"/>
          </p:nvPr>
        </p:nvSpPr>
        <p:spPr>
          <a:xfrm>
            <a:off x="6324600" y="1828801"/>
            <a:ext cx="4572000" cy="3428999"/>
          </a:xfrm>
          <a:prstGeom prst="rect">
            <a:avLst/>
          </a:prstGeom>
          <a:noFill/>
          <a:ln>
            <a:noFill/>
          </a:ln>
        </p:spPr>
      </p:sp>
      <p:sp>
        <p:nvSpPr>
          <p:cNvPr id="92" name="Google Shape;92;p19"/>
          <p:cNvSpPr txBox="1">
            <a:spLocks noGrp="1"/>
          </p:cNvSpPr>
          <p:nvPr>
            <p:ph type="body" idx="4"/>
          </p:nvPr>
        </p:nvSpPr>
        <p:spPr>
          <a:xfrm>
            <a:off x="6412954"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Clr>
                <a:schemeClr val="dk1"/>
              </a:buClr>
              <a:buSzPts val="1400"/>
              <a:buNone/>
              <a:defRPr sz="1400"/>
            </a:lvl2pPr>
            <a:lvl3pPr marL="1371600" lvl="2" indent="-228600" algn="l">
              <a:lnSpc>
                <a:spcPct val="90000"/>
              </a:lnSpc>
              <a:spcBef>
                <a:spcPts val="800"/>
              </a:spcBef>
              <a:spcAft>
                <a:spcPts val="0"/>
              </a:spcAft>
              <a:buClr>
                <a:schemeClr val="dk1"/>
              </a:buClr>
              <a:buSzPts val="1200"/>
              <a:buNone/>
              <a:defRPr sz="1200"/>
            </a:lvl3pPr>
            <a:lvl4pPr marL="1828800" lvl="3" indent="-228600" algn="l">
              <a:lnSpc>
                <a:spcPct val="90000"/>
              </a:lnSpc>
              <a:spcBef>
                <a:spcPts val="800"/>
              </a:spcBef>
              <a:spcAft>
                <a:spcPts val="0"/>
              </a:spcAft>
              <a:buClr>
                <a:schemeClr val="dk1"/>
              </a:buClr>
              <a:buSzPts val="1000"/>
              <a:buNone/>
              <a:defRPr sz="1000"/>
            </a:lvl4pPr>
            <a:lvl5pPr marL="2286000" lvl="4" indent="-228600" algn="l">
              <a:lnSpc>
                <a:spcPct val="90000"/>
              </a:lnSpc>
              <a:spcBef>
                <a:spcPts val="800"/>
              </a:spcBef>
              <a:spcAft>
                <a:spcPts val="0"/>
              </a:spcAft>
              <a:buClr>
                <a:schemeClr val="dk1"/>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93" name="Google Shape;93;p19"/>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9"/>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0"/>
          <p:cNvSpPr txBox="1">
            <a:spLocks noGrp="1"/>
          </p:cNvSpPr>
          <p:nvPr>
            <p:ph type="body" idx="1"/>
          </p:nvPr>
        </p:nvSpPr>
        <p:spPr>
          <a:xfrm rot="5400000">
            <a:off x="3924300" y="-800100"/>
            <a:ext cx="4343400"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800"/>
              </a:spcBef>
              <a:spcAft>
                <a:spcPts val="0"/>
              </a:spcAft>
              <a:buClr>
                <a:schemeClr val="dk1"/>
              </a:buClr>
              <a:buSzPts val="1800"/>
              <a:buChar char="•"/>
              <a:defRPr/>
            </a:lvl3pPr>
            <a:lvl4pPr marL="1828800" lvl="3" indent="-342900" algn="l">
              <a:lnSpc>
                <a:spcPct val="90000"/>
              </a:lnSpc>
              <a:spcBef>
                <a:spcPts val="800"/>
              </a:spcBef>
              <a:spcAft>
                <a:spcPts val="0"/>
              </a:spcAft>
              <a:buClr>
                <a:schemeClr val="dk1"/>
              </a:buClr>
              <a:buSzPts val="1800"/>
              <a:buChar char="•"/>
              <a:defRPr/>
            </a:lvl4pPr>
            <a:lvl5pPr marL="2286000" lvl="4" indent="-342900" algn="l">
              <a:lnSpc>
                <a:spcPct val="9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99" name="Google Shape;99;p20"/>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0"/>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0"/>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21"/>
          <p:cNvSpPr/>
          <p:nvPr/>
        </p:nvSpPr>
        <p:spPr>
          <a:xfrm rot="5400000">
            <a:off x="7562850" y="2228850"/>
            <a:ext cx="6858000" cy="2400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104" name="Google Shape;104;p21"/>
          <p:cNvSpPr/>
          <p:nvPr/>
        </p:nvSpPr>
        <p:spPr>
          <a:xfrm rot="5400000">
            <a:off x="6331230" y="3387909"/>
            <a:ext cx="6858000" cy="821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105" name="Google Shape;105;p21"/>
          <p:cNvSpPr/>
          <p:nvPr/>
        </p:nvSpPr>
        <p:spPr>
          <a:xfrm rot="5400000">
            <a:off x="6251613" y="3387909"/>
            <a:ext cx="6858000" cy="82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106" name="Google Shape;106;p21"/>
          <p:cNvSpPr txBox="1">
            <a:spLocks noGrp="1"/>
          </p:cNvSpPr>
          <p:nvPr>
            <p:ph type="title"/>
          </p:nvPr>
        </p:nvSpPr>
        <p:spPr>
          <a:xfrm rot="5400000">
            <a:off x="7644754" y="2912364"/>
            <a:ext cx="5486400" cy="103327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1"/>
          <p:cNvSpPr txBox="1">
            <a:spLocks noGrp="1"/>
          </p:cNvSpPr>
          <p:nvPr>
            <p:ph type="body" idx="1"/>
          </p:nvPr>
        </p:nvSpPr>
        <p:spPr>
          <a:xfrm rot="5400000">
            <a:off x="2540577" y="-559377"/>
            <a:ext cx="5486400" cy="79767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800"/>
              </a:spcBef>
              <a:spcAft>
                <a:spcPts val="0"/>
              </a:spcAft>
              <a:buClr>
                <a:schemeClr val="dk1"/>
              </a:buClr>
              <a:buSzPts val="1800"/>
              <a:buChar char="•"/>
              <a:defRPr/>
            </a:lvl3pPr>
            <a:lvl4pPr marL="1828800" lvl="3" indent="-342900" algn="l">
              <a:lnSpc>
                <a:spcPct val="90000"/>
              </a:lnSpc>
              <a:spcBef>
                <a:spcPts val="800"/>
              </a:spcBef>
              <a:spcAft>
                <a:spcPts val="0"/>
              </a:spcAft>
              <a:buClr>
                <a:schemeClr val="dk1"/>
              </a:buClr>
              <a:buSzPts val="1800"/>
              <a:buChar char="•"/>
              <a:defRPr/>
            </a:lvl4pPr>
            <a:lvl5pPr marL="2286000" lvl="4" indent="-342900" algn="l">
              <a:lnSpc>
                <a:spcPct val="9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108" name="Google Shape;108;p21"/>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1"/>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1"/>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a:solidFill>
                  <a:schemeClr val="lt1"/>
                </a:solidFill>
                <a:latin typeface="Book Antiqua"/>
                <a:ea typeface="Book Antiqua"/>
                <a:cs typeface="Book Antiqua"/>
                <a:sym typeface="Book Antiqua"/>
              </a:defRPr>
            </a:lvl1pPr>
            <a:lvl2pPr marL="0" lvl="1" indent="0" algn="r">
              <a:spcBef>
                <a:spcPts val="0"/>
              </a:spcBef>
              <a:buNone/>
              <a:defRPr sz="1100">
                <a:solidFill>
                  <a:schemeClr val="lt1"/>
                </a:solidFill>
                <a:latin typeface="Book Antiqua"/>
                <a:ea typeface="Book Antiqua"/>
                <a:cs typeface="Book Antiqua"/>
                <a:sym typeface="Book Antiqua"/>
              </a:defRPr>
            </a:lvl2pPr>
            <a:lvl3pPr marL="0" lvl="2" indent="0" algn="r">
              <a:spcBef>
                <a:spcPts val="0"/>
              </a:spcBef>
              <a:buNone/>
              <a:defRPr sz="1100">
                <a:solidFill>
                  <a:schemeClr val="lt1"/>
                </a:solidFill>
                <a:latin typeface="Book Antiqua"/>
                <a:ea typeface="Book Antiqua"/>
                <a:cs typeface="Book Antiqua"/>
                <a:sym typeface="Book Antiqua"/>
              </a:defRPr>
            </a:lvl3pPr>
            <a:lvl4pPr marL="0" lvl="3" indent="0" algn="r">
              <a:spcBef>
                <a:spcPts val="0"/>
              </a:spcBef>
              <a:buNone/>
              <a:defRPr sz="1100">
                <a:solidFill>
                  <a:schemeClr val="lt1"/>
                </a:solidFill>
                <a:latin typeface="Book Antiqua"/>
                <a:ea typeface="Book Antiqua"/>
                <a:cs typeface="Book Antiqua"/>
                <a:sym typeface="Book Antiqua"/>
              </a:defRPr>
            </a:lvl4pPr>
            <a:lvl5pPr marL="0" lvl="4" indent="0" algn="r">
              <a:spcBef>
                <a:spcPts val="0"/>
              </a:spcBef>
              <a:buNone/>
              <a:defRPr sz="1100">
                <a:solidFill>
                  <a:schemeClr val="lt1"/>
                </a:solidFill>
                <a:latin typeface="Book Antiqua"/>
                <a:ea typeface="Book Antiqua"/>
                <a:cs typeface="Book Antiqua"/>
                <a:sym typeface="Book Antiqua"/>
              </a:defRPr>
            </a:lvl5pPr>
            <a:lvl6pPr marL="0" lvl="5" indent="0" algn="r">
              <a:spcBef>
                <a:spcPts val="0"/>
              </a:spcBef>
              <a:buNone/>
              <a:defRPr sz="1100">
                <a:solidFill>
                  <a:schemeClr val="lt1"/>
                </a:solidFill>
                <a:latin typeface="Book Antiqua"/>
                <a:ea typeface="Book Antiqua"/>
                <a:cs typeface="Book Antiqua"/>
                <a:sym typeface="Book Antiqua"/>
              </a:defRPr>
            </a:lvl6pPr>
            <a:lvl7pPr marL="0" lvl="6" indent="0" algn="r">
              <a:spcBef>
                <a:spcPts val="0"/>
              </a:spcBef>
              <a:buNone/>
              <a:defRPr sz="1100">
                <a:solidFill>
                  <a:schemeClr val="lt1"/>
                </a:solidFill>
                <a:latin typeface="Book Antiqua"/>
                <a:ea typeface="Book Antiqua"/>
                <a:cs typeface="Book Antiqua"/>
                <a:sym typeface="Book Antiqua"/>
              </a:defRPr>
            </a:lvl7pPr>
            <a:lvl8pPr marL="0" lvl="7" indent="0" algn="r">
              <a:spcBef>
                <a:spcPts val="0"/>
              </a:spcBef>
              <a:buNone/>
              <a:defRPr sz="1100">
                <a:solidFill>
                  <a:schemeClr val="lt1"/>
                </a:solidFill>
                <a:latin typeface="Book Antiqua"/>
                <a:ea typeface="Book Antiqua"/>
                <a:cs typeface="Book Antiqua"/>
                <a:sym typeface="Book Antiqua"/>
              </a:defRPr>
            </a:lvl8pPr>
            <a:lvl9pPr marL="0" lvl="8" indent="0" algn="r">
              <a:spcBef>
                <a:spcPts val="0"/>
              </a:spcBef>
              <a:buNone/>
              <a:defRPr sz="1100">
                <a:solidFill>
                  <a:schemeClr val="lt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800"/>
              </a:spcBef>
              <a:spcAft>
                <a:spcPts val="0"/>
              </a:spcAft>
              <a:buClr>
                <a:schemeClr val="dk1"/>
              </a:buClr>
              <a:buSzPts val="1800"/>
              <a:buChar char="•"/>
              <a:defRPr/>
            </a:lvl3pPr>
            <a:lvl4pPr marL="1828800" lvl="3" indent="-342900" algn="l">
              <a:lnSpc>
                <a:spcPct val="90000"/>
              </a:lnSpc>
              <a:spcBef>
                <a:spcPts val="800"/>
              </a:spcBef>
              <a:spcAft>
                <a:spcPts val="0"/>
              </a:spcAft>
              <a:buClr>
                <a:schemeClr val="dk1"/>
              </a:buClr>
              <a:buSzPts val="1800"/>
              <a:buChar char="•"/>
              <a:defRPr/>
            </a:lvl4pPr>
            <a:lvl5pPr marL="2286000" lvl="4" indent="-342900" algn="l">
              <a:lnSpc>
                <a:spcPct val="9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28" name="Google Shape;28;p10"/>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0"/>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1"/>
        <p:cNvGrpSpPr/>
        <p:nvPr/>
      </p:nvGrpSpPr>
      <p:grpSpPr>
        <a:xfrm>
          <a:off x="0" y="0"/>
          <a:ext cx="0" cy="0"/>
          <a:chOff x="0" y="0"/>
          <a:chExt cx="0" cy="0"/>
        </a:xfrm>
      </p:grpSpPr>
      <p:sp>
        <p:nvSpPr>
          <p:cNvPr id="32" name="Google Shape;32;p11"/>
          <p:cNvSpPr/>
          <p:nvPr/>
        </p:nvSpPr>
        <p:spPr>
          <a:xfrm>
            <a:off x="8429022" y="0"/>
            <a:ext cx="3762978" cy="6858000"/>
          </a:xfrm>
          <a:custGeom>
            <a:avLst/>
            <a:gdLst/>
            <a:ahLst/>
            <a:cxnLst/>
            <a:rect l="l" t="t" r="r" b="b"/>
            <a:pathLst>
              <a:path w="3762978" h="6858000" extrusionOk="0">
                <a:moveTo>
                  <a:pt x="0" y="0"/>
                </a:moveTo>
                <a:lnTo>
                  <a:pt x="3762978" y="0"/>
                </a:lnTo>
                <a:lnTo>
                  <a:pt x="3762978" y="6858000"/>
                </a:lnTo>
                <a:lnTo>
                  <a:pt x="338667" y="6858000"/>
                </a:lnTo>
                <a:lnTo>
                  <a:pt x="1189567" y="43370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33" name="Google Shape;33;p11"/>
          <p:cNvSpPr/>
          <p:nvPr/>
        </p:nvSpPr>
        <p:spPr>
          <a:xfrm>
            <a:off x="8145385"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34" name="Google Shape;34;p11"/>
          <p:cNvSpPr/>
          <p:nvPr/>
        </p:nvSpPr>
        <p:spPr>
          <a:xfrm>
            <a:off x="7950653"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35" name="Google Shape;35;p11"/>
          <p:cNvSpPr txBox="1">
            <a:spLocks noGrp="1"/>
          </p:cNvSpPr>
          <p:nvPr>
            <p:ph type="ctrTitle"/>
          </p:nvPr>
        </p:nvSpPr>
        <p:spPr>
          <a:xfrm>
            <a:off x="1295400" y="1873584"/>
            <a:ext cx="6400800" cy="25603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Book Antiqu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1"/>
          <p:cNvSpPr txBox="1">
            <a:spLocks noGrp="1"/>
          </p:cNvSpPr>
          <p:nvPr>
            <p:ph type="subTitle" idx="1"/>
          </p:nvPr>
        </p:nvSpPr>
        <p:spPr>
          <a:xfrm>
            <a:off x="1295400" y="4572000"/>
            <a:ext cx="640080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chemeClr val="dk1"/>
              </a:buClr>
              <a:buSzPts val="2400"/>
              <a:buNone/>
              <a:defRPr sz="2400"/>
            </a:lvl1pPr>
            <a:lvl2pPr lvl="1" algn="ctr">
              <a:lnSpc>
                <a:spcPct val="90000"/>
              </a:lnSpc>
              <a:spcBef>
                <a:spcPts val="1000"/>
              </a:spcBef>
              <a:spcAft>
                <a:spcPts val="0"/>
              </a:spcAft>
              <a:buClr>
                <a:schemeClr val="dk1"/>
              </a:buClr>
              <a:buSzPts val="2000"/>
              <a:buNone/>
              <a:defRPr sz="2000"/>
            </a:lvl2pPr>
            <a:lvl3pPr lvl="2" algn="ctr">
              <a:lnSpc>
                <a:spcPct val="90000"/>
              </a:lnSpc>
              <a:spcBef>
                <a:spcPts val="800"/>
              </a:spcBef>
              <a:spcAft>
                <a:spcPts val="0"/>
              </a:spcAft>
              <a:buClr>
                <a:schemeClr val="dk1"/>
              </a:buClr>
              <a:buSzPts val="1800"/>
              <a:buNone/>
              <a:defRPr sz="1800"/>
            </a:lvl3pPr>
            <a:lvl4pPr lvl="3" algn="ctr">
              <a:lnSpc>
                <a:spcPct val="90000"/>
              </a:lnSpc>
              <a:spcBef>
                <a:spcPts val="800"/>
              </a:spcBef>
              <a:spcAft>
                <a:spcPts val="0"/>
              </a:spcAft>
              <a:buClr>
                <a:schemeClr val="dk1"/>
              </a:buClr>
              <a:buSzPts val="1600"/>
              <a:buNone/>
              <a:defRPr sz="1600"/>
            </a:lvl4pPr>
            <a:lvl5pPr lvl="4" algn="ctr">
              <a:lnSpc>
                <a:spcPct val="90000"/>
              </a:lnSpc>
              <a:spcBef>
                <a:spcPts val="800"/>
              </a:spcBef>
              <a:spcAft>
                <a:spcPts val="0"/>
              </a:spcAft>
              <a:buClr>
                <a:schemeClr val="dk1"/>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7"/>
        <p:cNvGrpSpPr/>
        <p:nvPr/>
      </p:nvGrpSpPr>
      <p:grpSpPr>
        <a:xfrm>
          <a:off x="0" y="0"/>
          <a:ext cx="0" cy="0"/>
          <a:chOff x="0" y="0"/>
          <a:chExt cx="0" cy="0"/>
        </a:xfrm>
      </p:grpSpPr>
      <p:sp>
        <p:nvSpPr>
          <p:cNvPr id="38" name="Google Shape;38;p12"/>
          <p:cNvSpPr/>
          <p:nvPr/>
        </p:nvSpPr>
        <p:spPr>
          <a:xfrm>
            <a:off x="9622368" y="0"/>
            <a:ext cx="2569632" cy="6858000"/>
          </a:xfrm>
          <a:custGeom>
            <a:avLst/>
            <a:gdLst/>
            <a:ahLst/>
            <a:cxnLst/>
            <a:rect l="l" t="t" r="r" b="b"/>
            <a:pathLst>
              <a:path w="1927224" h="6858000" extrusionOk="0">
                <a:moveTo>
                  <a:pt x="0" y="0"/>
                </a:moveTo>
                <a:lnTo>
                  <a:pt x="1927224" y="0"/>
                </a:lnTo>
                <a:lnTo>
                  <a:pt x="1927224" y="6858000"/>
                </a:lnTo>
                <a:lnTo>
                  <a:pt x="254000" y="6858000"/>
                </a:lnTo>
                <a:lnTo>
                  <a:pt x="892175" y="43370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39" name="Google Shape;39;p12"/>
          <p:cNvSpPr/>
          <p:nvPr/>
        </p:nvSpPr>
        <p:spPr>
          <a:xfrm>
            <a:off x="9237132"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srgbClr val="000000">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40" name="Google Shape;40;p12"/>
          <p:cNvSpPr/>
          <p:nvPr/>
        </p:nvSpPr>
        <p:spPr>
          <a:xfrm>
            <a:off x="9173633" y="0"/>
            <a:ext cx="1460499" cy="68580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srgbClr val="000000">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41" name="Google Shape;41;p12"/>
          <p:cNvSpPr/>
          <p:nvPr/>
        </p:nvSpPr>
        <p:spPr>
          <a:xfrm>
            <a:off x="9173633" y="0"/>
            <a:ext cx="1460499" cy="68580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42" name="Google Shape;42;p12"/>
          <p:cNvSpPr txBox="1">
            <a:spLocks noGrp="1"/>
          </p:cNvSpPr>
          <p:nvPr>
            <p:ph type="title"/>
          </p:nvPr>
        </p:nvSpPr>
        <p:spPr>
          <a:xfrm>
            <a:off x="1295398" y="2914650"/>
            <a:ext cx="8046720" cy="15573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Book Antiqua"/>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2"/>
          <p:cNvSpPr txBox="1">
            <a:spLocks noGrp="1"/>
          </p:cNvSpPr>
          <p:nvPr>
            <p:ph type="body" idx="1"/>
          </p:nvPr>
        </p:nvSpPr>
        <p:spPr>
          <a:xfrm>
            <a:off x="1295398" y="4589463"/>
            <a:ext cx="8046718" cy="10112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400"/>
              <a:buNone/>
              <a:defRPr sz="2400">
                <a:solidFill>
                  <a:schemeClr val="dk1"/>
                </a:solidFill>
              </a:defRPr>
            </a:lvl1pPr>
            <a:lvl2pPr marL="914400" lvl="1" indent="-228600" algn="l">
              <a:lnSpc>
                <a:spcPct val="90000"/>
              </a:lnSpc>
              <a:spcBef>
                <a:spcPts val="1000"/>
              </a:spcBef>
              <a:spcAft>
                <a:spcPts val="0"/>
              </a:spcAft>
              <a:buClr>
                <a:srgbClr val="999999"/>
              </a:buClr>
              <a:buSzPts val="2000"/>
              <a:buNone/>
              <a:defRPr sz="2000">
                <a:solidFill>
                  <a:srgbClr val="999999"/>
                </a:solidFill>
              </a:defRPr>
            </a:lvl2pPr>
            <a:lvl3pPr marL="1371600" lvl="2" indent="-228600" algn="l">
              <a:lnSpc>
                <a:spcPct val="90000"/>
              </a:lnSpc>
              <a:spcBef>
                <a:spcPts val="800"/>
              </a:spcBef>
              <a:spcAft>
                <a:spcPts val="0"/>
              </a:spcAft>
              <a:buClr>
                <a:srgbClr val="999999"/>
              </a:buClr>
              <a:buSzPts val="1800"/>
              <a:buNone/>
              <a:defRPr sz="1800">
                <a:solidFill>
                  <a:srgbClr val="999999"/>
                </a:solidFill>
              </a:defRPr>
            </a:lvl3pPr>
            <a:lvl4pPr marL="1828800" lvl="3" indent="-228600" algn="l">
              <a:lnSpc>
                <a:spcPct val="90000"/>
              </a:lnSpc>
              <a:spcBef>
                <a:spcPts val="800"/>
              </a:spcBef>
              <a:spcAft>
                <a:spcPts val="0"/>
              </a:spcAft>
              <a:buClr>
                <a:srgbClr val="999999"/>
              </a:buClr>
              <a:buSzPts val="1600"/>
              <a:buNone/>
              <a:defRPr sz="1600">
                <a:solidFill>
                  <a:srgbClr val="999999"/>
                </a:solidFill>
              </a:defRPr>
            </a:lvl4pPr>
            <a:lvl5pPr marL="2286000" lvl="4" indent="-228600" algn="l">
              <a:lnSpc>
                <a:spcPct val="90000"/>
              </a:lnSpc>
              <a:spcBef>
                <a:spcPts val="800"/>
              </a:spcBef>
              <a:spcAft>
                <a:spcPts val="0"/>
              </a:spcAft>
              <a:buClr>
                <a:srgbClr val="999999"/>
              </a:buClr>
              <a:buSzPts val="1600"/>
              <a:buNone/>
              <a:defRPr sz="1600">
                <a:solidFill>
                  <a:srgbClr val="999999"/>
                </a:solidFill>
              </a:defRPr>
            </a:lvl5pPr>
            <a:lvl6pPr marL="2743200" lvl="5" indent="-228600" algn="l">
              <a:lnSpc>
                <a:spcPct val="90000"/>
              </a:lnSpc>
              <a:spcBef>
                <a:spcPts val="800"/>
              </a:spcBef>
              <a:spcAft>
                <a:spcPts val="0"/>
              </a:spcAft>
              <a:buClr>
                <a:srgbClr val="999999"/>
              </a:buClr>
              <a:buSzPts val="1600"/>
              <a:buNone/>
              <a:defRPr sz="1600">
                <a:solidFill>
                  <a:srgbClr val="999999"/>
                </a:solidFill>
              </a:defRPr>
            </a:lvl6pPr>
            <a:lvl7pPr marL="3200400" lvl="6" indent="-228600" algn="l">
              <a:lnSpc>
                <a:spcPct val="90000"/>
              </a:lnSpc>
              <a:spcBef>
                <a:spcPts val="800"/>
              </a:spcBef>
              <a:spcAft>
                <a:spcPts val="0"/>
              </a:spcAft>
              <a:buClr>
                <a:srgbClr val="999999"/>
              </a:buClr>
              <a:buSzPts val="1600"/>
              <a:buNone/>
              <a:defRPr sz="1600">
                <a:solidFill>
                  <a:srgbClr val="999999"/>
                </a:solidFill>
              </a:defRPr>
            </a:lvl7pPr>
            <a:lvl8pPr marL="3657600" lvl="7" indent="-228600" algn="l">
              <a:lnSpc>
                <a:spcPct val="90000"/>
              </a:lnSpc>
              <a:spcBef>
                <a:spcPts val="800"/>
              </a:spcBef>
              <a:spcAft>
                <a:spcPts val="0"/>
              </a:spcAft>
              <a:buClr>
                <a:srgbClr val="999999"/>
              </a:buClr>
              <a:buSzPts val="1600"/>
              <a:buNone/>
              <a:defRPr sz="1600">
                <a:solidFill>
                  <a:srgbClr val="999999"/>
                </a:solidFill>
              </a:defRPr>
            </a:lvl8pPr>
            <a:lvl9pPr marL="4114800" lvl="8" indent="-228600" algn="l">
              <a:lnSpc>
                <a:spcPct val="90000"/>
              </a:lnSpc>
              <a:spcBef>
                <a:spcPts val="800"/>
              </a:spcBef>
              <a:spcAft>
                <a:spcPts val="0"/>
              </a:spcAft>
              <a:buClr>
                <a:srgbClr val="999999"/>
              </a:buClr>
              <a:buSzPts val="1600"/>
              <a:buNone/>
              <a:defRPr sz="1600">
                <a:solidFill>
                  <a:srgbClr val="999999"/>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3"/>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800"/>
              </a:spcBef>
              <a:spcAft>
                <a:spcPts val="0"/>
              </a:spcAft>
              <a:buClr>
                <a:schemeClr val="dk1"/>
              </a:buClr>
              <a:buSzPts val="1800"/>
              <a:buChar char="•"/>
              <a:defRPr/>
            </a:lvl3pPr>
            <a:lvl4pPr marL="1828800" lvl="3" indent="-342900" algn="l">
              <a:lnSpc>
                <a:spcPct val="90000"/>
              </a:lnSpc>
              <a:spcBef>
                <a:spcPts val="800"/>
              </a:spcBef>
              <a:spcAft>
                <a:spcPts val="0"/>
              </a:spcAft>
              <a:buClr>
                <a:schemeClr val="dk1"/>
              </a:buClr>
              <a:buSzPts val="1800"/>
              <a:buChar char="•"/>
              <a:defRPr/>
            </a:lvl4pPr>
            <a:lvl5pPr marL="2286000" lvl="4" indent="-342900" algn="l">
              <a:lnSpc>
                <a:spcPct val="9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52" name="Google Shape;52;p14"/>
          <p:cNvSpPr txBox="1">
            <a:spLocks noGrp="1"/>
          </p:cNvSpPr>
          <p:nvPr>
            <p:ph type="body" idx="2"/>
          </p:nvPr>
        </p:nvSpPr>
        <p:spPr>
          <a:xfrm>
            <a:off x="6324600" y="1828799"/>
            <a:ext cx="4572000" cy="43434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800"/>
              </a:spcBef>
              <a:spcAft>
                <a:spcPts val="0"/>
              </a:spcAft>
              <a:buClr>
                <a:schemeClr val="dk1"/>
              </a:buClr>
              <a:buSzPts val="1800"/>
              <a:buChar char="•"/>
              <a:defRPr/>
            </a:lvl3pPr>
            <a:lvl4pPr marL="1828800" lvl="3" indent="-342900" algn="l">
              <a:lnSpc>
                <a:spcPct val="90000"/>
              </a:lnSpc>
              <a:spcBef>
                <a:spcPts val="800"/>
              </a:spcBef>
              <a:spcAft>
                <a:spcPts val="0"/>
              </a:spcAft>
              <a:buClr>
                <a:schemeClr val="dk1"/>
              </a:buClr>
              <a:buSzPts val="1800"/>
              <a:buChar char="•"/>
              <a:defRPr/>
            </a:lvl4pPr>
            <a:lvl5pPr marL="2286000" lvl="4" indent="-342900" algn="l">
              <a:lnSpc>
                <a:spcPct val="9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53" name="Google Shape;53;p14"/>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4"/>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4"/>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1295400" y="1828800"/>
            <a:ext cx="4572000" cy="85039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800"/>
              </a:spcBef>
              <a:spcAft>
                <a:spcPts val="0"/>
              </a:spcAft>
              <a:buClr>
                <a:schemeClr val="dk1"/>
              </a:buClr>
              <a:buSzPts val="2600"/>
              <a:buNone/>
              <a:defRPr sz="2600" b="0"/>
            </a:lvl1pPr>
            <a:lvl2pPr marL="914400" lvl="1" indent="-228600" algn="l">
              <a:lnSpc>
                <a:spcPct val="90000"/>
              </a:lnSpc>
              <a:spcBef>
                <a:spcPts val="1000"/>
              </a:spcBef>
              <a:spcAft>
                <a:spcPts val="0"/>
              </a:spcAft>
              <a:buClr>
                <a:schemeClr val="dk1"/>
              </a:buClr>
              <a:buSzPts val="2000"/>
              <a:buNone/>
              <a:defRPr sz="2000" b="1"/>
            </a:lvl2pPr>
            <a:lvl3pPr marL="1371600" lvl="2" indent="-228600" algn="l">
              <a:lnSpc>
                <a:spcPct val="90000"/>
              </a:lnSpc>
              <a:spcBef>
                <a:spcPts val="800"/>
              </a:spcBef>
              <a:spcAft>
                <a:spcPts val="0"/>
              </a:spcAft>
              <a:buClr>
                <a:schemeClr val="dk1"/>
              </a:buClr>
              <a:buSzPts val="1800"/>
              <a:buNone/>
              <a:defRPr sz="1800" b="1"/>
            </a:lvl3pPr>
            <a:lvl4pPr marL="1828800" lvl="3" indent="-228600" algn="l">
              <a:lnSpc>
                <a:spcPct val="90000"/>
              </a:lnSpc>
              <a:spcBef>
                <a:spcPts val="800"/>
              </a:spcBef>
              <a:spcAft>
                <a:spcPts val="0"/>
              </a:spcAft>
              <a:buClr>
                <a:schemeClr val="dk1"/>
              </a:buClr>
              <a:buSzPts val="1600"/>
              <a:buNone/>
              <a:defRPr sz="1600" b="1"/>
            </a:lvl4pPr>
            <a:lvl5pPr marL="2286000" lvl="4" indent="-228600" algn="l">
              <a:lnSpc>
                <a:spcPct val="90000"/>
              </a:lnSpc>
              <a:spcBef>
                <a:spcPts val="800"/>
              </a:spcBef>
              <a:spcAft>
                <a:spcPts val="0"/>
              </a:spcAft>
              <a:buClr>
                <a:schemeClr val="dk1"/>
              </a:buClr>
              <a:buSzPts val="1600"/>
              <a:buNone/>
              <a:defRPr sz="1600" b="1"/>
            </a:lvl5pPr>
            <a:lvl6pPr marL="2743200" lvl="5" indent="-228600" algn="l">
              <a:lnSpc>
                <a:spcPct val="90000"/>
              </a:lnSpc>
              <a:spcBef>
                <a:spcPts val="800"/>
              </a:spcBef>
              <a:spcAft>
                <a:spcPts val="0"/>
              </a:spcAft>
              <a:buClr>
                <a:schemeClr val="dk1"/>
              </a:buClr>
              <a:buSzPts val="1600"/>
              <a:buNone/>
              <a:defRPr sz="1600" b="1"/>
            </a:lvl6pPr>
            <a:lvl7pPr marL="3200400" lvl="6" indent="-228600" algn="l">
              <a:lnSpc>
                <a:spcPct val="90000"/>
              </a:lnSpc>
              <a:spcBef>
                <a:spcPts val="800"/>
              </a:spcBef>
              <a:spcAft>
                <a:spcPts val="0"/>
              </a:spcAft>
              <a:buClr>
                <a:schemeClr val="dk1"/>
              </a:buClr>
              <a:buSzPts val="1600"/>
              <a:buNone/>
              <a:defRPr sz="1600" b="1"/>
            </a:lvl7pPr>
            <a:lvl8pPr marL="3657600" lvl="7" indent="-228600" algn="l">
              <a:lnSpc>
                <a:spcPct val="90000"/>
              </a:lnSpc>
              <a:spcBef>
                <a:spcPts val="800"/>
              </a:spcBef>
              <a:spcAft>
                <a:spcPts val="0"/>
              </a:spcAft>
              <a:buClr>
                <a:schemeClr val="dk1"/>
              </a:buClr>
              <a:buSzPts val="1600"/>
              <a:buNone/>
              <a:defRPr sz="1600" b="1"/>
            </a:lvl8pPr>
            <a:lvl9pPr marL="4114800" lvl="8" indent="-228600" algn="l">
              <a:lnSpc>
                <a:spcPct val="90000"/>
              </a:lnSpc>
              <a:spcBef>
                <a:spcPts val="800"/>
              </a:spcBef>
              <a:spcAft>
                <a:spcPts val="0"/>
              </a:spcAft>
              <a:buClr>
                <a:schemeClr val="dk1"/>
              </a:buClr>
              <a:buSzPts val="1600"/>
              <a:buNone/>
              <a:defRPr sz="1600" b="1"/>
            </a:lvl9pPr>
          </a:lstStyle>
          <a:p>
            <a:endParaRPr/>
          </a:p>
        </p:txBody>
      </p:sp>
      <p:sp>
        <p:nvSpPr>
          <p:cNvPr id="59" name="Google Shape;59;p15"/>
          <p:cNvSpPr txBox="1">
            <a:spLocks noGrp="1"/>
          </p:cNvSpPr>
          <p:nvPr>
            <p:ph type="body" idx="2"/>
          </p:nvPr>
        </p:nvSpPr>
        <p:spPr>
          <a:xfrm>
            <a:off x="1295400" y="2705100"/>
            <a:ext cx="4572000" cy="3467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800"/>
              </a:spcBef>
              <a:spcAft>
                <a:spcPts val="0"/>
              </a:spcAft>
              <a:buClr>
                <a:schemeClr val="dk1"/>
              </a:buClr>
              <a:buSzPts val="1800"/>
              <a:buChar char="•"/>
              <a:defRPr/>
            </a:lvl3pPr>
            <a:lvl4pPr marL="1828800" lvl="3" indent="-342900" algn="l">
              <a:lnSpc>
                <a:spcPct val="90000"/>
              </a:lnSpc>
              <a:spcBef>
                <a:spcPts val="800"/>
              </a:spcBef>
              <a:spcAft>
                <a:spcPts val="0"/>
              </a:spcAft>
              <a:buClr>
                <a:schemeClr val="dk1"/>
              </a:buClr>
              <a:buSzPts val="1800"/>
              <a:buChar char="•"/>
              <a:defRPr/>
            </a:lvl4pPr>
            <a:lvl5pPr marL="2286000" lvl="4" indent="-342900" algn="l">
              <a:lnSpc>
                <a:spcPct val="9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60" name="Google Shape;60;p15"/>
          <p:cNvSpPr txBox="1">
            <a:spLocks noGrp="1"/>
          </p:cNvSpPr>
          <p:nvPr>
            <p:ph type="body" idx="3"/>
          </p:nvPr>
        </p:nvSpPr>
        <p:spPr>
          <a:xfrm>
            <a:off x="6324600" y="1828800"/>
            <a:ext cx="4572000" cy="84772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800"/>
              </a:spcBef>
              <a:spcAft>
                <a:spcPts val="0"/>
              </a:spcAft>
              <a:buClr>
                <a:schemeClr val="dk1"/>
              </a:buClr>
              <a:buSzPts val="2600"/>
              <a:buNone/>
              <a:defRPr sz="2600" b="0"/>
            </a:lvl1pPr>
            <a:lvl2pPr marL="914400" lvl="1" indent="-228600" algn="l">
              <a:lnSpc>
                <a:spcPct val="90000"/>
              </a:lnSpc>
              <a:spcBef>
                <a:spcPts val="1000"/>
              </a:spcBef>
              <a:spcAft>
                <a:spcPts val="0"/>
              </a:spcAft>
              <a:buClr>
                <a:schemeClr val="dk1"/>
              </a:buClr>
              <a:buSzPts val="2000"/>
              <a:buNone/>
              <a:defRPr sz="2000" b="1"/>
            </a:lvl2pPr>
            <a:lvl3pPr marL="1371600" lvl="2" indent="-228600" algn="l">
              <a:lnSpc>
                <a:spcPct val="90000"/>
              </a:lnSpc>
              <a:spcBef>
                <a:spcPts val="800"/>
              </a:spcBef>
              <a:spcAft>
                <a:spcPts val="0"/>
              </a:spcAft>
              <a:buClr>
                <a:schemeClr val="dk1"/>
              </a:buClr>
              <a:buSzPts val="1800"/>
              <a:buNone/>
              <a:defRPr sz="1800" b="1"/>
            </a:lvl3pPr>
            <a:lvl4pPr marL="1828800" lvl="3" indent="-228600" algn="l">
              <a:lnSpc>
                <a:spcPct val="90000"/>
              </a:lnSpc>
              <a:spcBef>
                <a:spcPts val="800"/>
              </a:spcBef>
              <a:spcAft>
                <a:spcPts val="0"/>
              </a:spcAft>
              <a:buClr>
                <a:schemeClr val="dk1"/>
              </a:buClr>
              <a:buSzPts val="1600"/>
              <a:buNone/>
              <a:defRPr sz="1600" b="1"/>
            </a:lvl4pPr>
            <a:lvl5pPr marL="2286000" lvl="4" indent="-228600" algn="l">
              <a:lnSpc>
                <a:spcPct val="90000"/>
              </a:lnSpc>
              <a:spcBef>
                <a:spcPts val="800"/>
              </a:spcBef>
              <a:spcAft>
                <a:spcPts val="0"/>
              </a:spcAft>
              <a:buClr>
                <a:schemeClr val="dk1"/>
              </a:buClr>
              <a:buSzPts val="1600"/>
              <a:buNone/>
              <a:defRPr sz="1600" b="1"/>
            </a:lvl5pPr>
            <a:lvl6pPr marL="2743200" lvl="5" indent="-228600" algn="l">
              <a:lnSpc>
                <a:spcPct val="90000"/>
              </a:lnSpc>
              <a:spcBef>
                <a:spcPts val="800"/>
              </a:spcBef>
              <a:spcAft>
                <a:spcPts val="0"/>
              </a:spcAft>
              <a:buClr>
                <a:schemeClr val="dk1"/>
              </a:buClr>
              <a:buSzPts val="1600"/>
              <a:buNone/>
              <a:defRPr sz="1600" b="1"/>
            </a:lvl6pPr>
            <a:lvl7pPr marL="3200400" lvl="6" indent="-228600" algn="l">
              <a:lnSpc>
                <a:spcPct val="90000"/>
              </a:lnSpc>
              <a:spcBef>
                <a:spcPts val="800"/>
              </a:spcBef>
              <a:spcAft>
                <a:spcPts val="0"/>
              </a:spcAft>
              <a:buClr>
                <a:schemeClr val="dk1"/>
              </a:buClr>
              <a:buSzPts val="1600"/>
              <a:buNone/>
              <a:defRPr sz="1600" b="1"/>
            </a:lvl7pPr>
            <a:lvl8pPr marL="3657600" lvl="7" indent="-228600" algn="l">
              <a:lnSpc>
                <a:spcPct val="90000"/>
              </a:lnSpc>
              <a:spcBef>
                <a:spcPts val="800"/>
              </a:spcBef>
              <a:spcAft>
                <a:spcPts val="0"/>
              </a:spcAft>
              <a:buClr>
                <a:schemeClr val="dk1"/>
              </a:buClr>
              <a:buSzPts val="1600"/>
              <a:buNone/>
              <a:defRPr sz="1600" b="1"/>
            </a:lvl8pPr>
            <a:lvl9pPr marL="4114800" lvl="8" indent="-228600" algn="l">
              <a:lnSpc>
                <a:spcPct val="90000"/>
              </a:lnSpc>
              <a:spcBef>
                <a:spcPts val="800"/>
              </a:spcBef>
              <a:spcAft>
                <a:spcPts val="0"/>
              </a:spcAft>
              <a:buClr>
                <a:schemeClr val="dk1"/>
              </a:buClr>
              <a:buSzPts val="1600"/>
              <a:buNone/>
              <a:defRPr sz="1600" b="1"/>
            </a:lvl9pPr>
          </a:lstStyle>
          <a:p>
            <a:endParaRPr/>
          </a:p>
        </p:txBody>
      </p:sp>
      <p:sp>
        <p:nvSpPr>
          <p:cNvPr id="61" name="Google Shape;61;p15"/>
          <p:cNvSpPr txBox="1">
            <a:spLocks noGrp="1"/>
          </p:cNvSpPr>
          <p:nvPr>
            <p:ph type="body" idx="4"/>
          </p:nvPr>
        </p:nvSpPr>
        <p:spPr>
          <a:xfrm>
            <a:off x="6324600" y="2705100"/>
            <a:ext cx="4572000" cy="3467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800"/>
              </a:spcBef>
              <a:spcAft>
                <a:spcPts val="0"/>
              </a:spcAft>
              <a:buClr>
                <a:schemeClr val="dk1"/>
              </a:buClr>
              <a:buSzPts val="1800"/>
              <a:buChar char="•"/>
              <a:defRPr/>
            </a:lvl3pPr>
            <a:lvl4pPr marL="1828800" lvl="3" indent="-342900" algn="l">
              <a:lnSpc>
                <a:spcPct val="90000"/>
              </a:lnSpc>
              <a:spcBef>
                <a:spcPts val="800"/>
              </a:spcBef>
              <a:spcAft>
                <a:spcPts val="0"/>
              </a:spcAft>
              <a:buClr>
                <a:schemeClr val="dk1"/>
              </a:buClr>
              <a:buSzPts val="1800"/>
              <a:buChar char="•"/>
              <a:defRPr/>
            </a:lvl4pPr>
            <a:lvl5pPr marL="2286000" lvl="4" indent="-342900" algn="l">
              <a:lnSpc>
                <a:spcPct val="9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62" name="Google Shape;62;p15"/>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5"/>
        <p:cNvGrpSpPr/>
        <p:nvPr/>
      </p:nvGrpSpPr>
      <p:grpSpPr>
        <a:xfrm>
          <a:off x="0" y="0"/>
          <a:ext cx="0" cy="0"/>
          <a:chOff x="0" y="0"/>
          <a:chExt cx="0" cy="0"/>
        </a:xfrm>
      </p:grpSpPr>
      <p:sp>
        <p:nvSpPr>
          <p:cNvPr id="66" name="Google Shape;66;p16"/>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Book Antiqu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7"/>
          <p:cNvSpPr txBox="1">
            <a:spLocks noGrp="1"/>
          </p:cNvSpPr>
          <p:nvPr>
            <p:ph type="body" idx="1"/>
          </p:nvPr>
        </p:nvSpPr>
        <p:spPr>
          <a:xfrm>
            <a:off x="4728209" y="1828800"/>
            <a:ext cx="6126480" cy="4343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chemeClr val="dk1"/>
              </a:buClr>
              <a:buSzPts val="2400"/>
              <a:buChar char="•"/>
              <a:defRPr sz="2400"/>
            </a:lvl1pPr>
            <a:lvl2pPr marL="914400" lvl="1" indent="-355600" algn="l">
              <a:lnSpc>
                <a:spcPct val="90000"/>
              </a:lnSpc>
              <a:spcBef>
                <a:spcPts val="1000"/>
              </a:spcBef>
              <a:spcAft>
                <a:spcPts val="0"/>
              </a:spcAft>
              <a:buClr>
                <a:schemeClr val="dk1"/>
              </a:buClr>
              <a:buSzPts val="2000"/>
              <a:buChar char="•"/>
              <a:defRPr sz="2000"/>
            </a:lvl2pPr>
            <a:lvl3pPr marL="1371600" lvl="2" indent="-342900" algn="l">
              <a:lnSpc>
                <a:spcPct val="90000"/>
              </a:lnSpc>
              <a:spcBef>
                <a:spcPts val="800"/>
              </a:spcBef>
              <a:spcAft>
                <a:spcPts val="0"/>
              </a:spcAft>
              <a:buClr>
                <a:schemeClr val="dk1"/>
              </a:buClr>
              <a:buSzPts val="1800"/>
              <a:buChar char="•"/>
              <a:defRPr sz="1800"/>
            </a:lvl3pPr>
            <a:lvl4pPr marL="1828800" lvl="3" indent="-330200" algn="l">
              <a:lnSpc>
                <a:spcPct val="90000"/>
              </a:lnSpc>
              <a:spcBef>
                <a:spcPts val="800"/>
              </a:spcBef>
              <a:spcAft>
                <a:spcPts val="0"/>
              </a:spcAft>
              <a:buClr>
                <a:schemeClr val="dk1"/>
              </a:buClr>
              <a:buSzPts val="1600"/>
              <a:buChar char="•"/>
              <a:defRPr sz="1600"/>
            </a:lvl4pPr>
            <a:lvl5pPr marL="2286000" lvl="4" indent="-330200" algn="l">
              <a:lnSpc>
                <a:spcPct val="90000"/>
              </a:lnSpc>
              <a:spcBef>
                <a:spcPts val="800"/>
              </a:spcBef>
              <a:spcAft>
                <a:spcPts val="0"/>
              </a:spcAft>
              <a:buClr>
                <a:schemeClr val="dk1"/>
              </a:buClr>
              <a:buSzPts val="1600"/>
              <a:buChar char="•"/>
              <a:defRPr sz="1600"/>
            </a:lvl5pPr>
            <a:lvl6pPr marL="2743200" lvl="5" indent="-355600" algn="l">
              <a:lnSpc>
                <a:spcPct val="90000"/>
              </a:lnSpc>
              <a:spcBef>
                <a:spcPts val="800"/>
              </a:spcBef>
              <a:spcAft>
                <a:spcPts val="0"/>
              </a:spcAft>
              <a:buClr>
                <a:schemeClr val="dk1"/>
              </a:buClr>
              <a:buSzPts val="2000"/>
              <a:buChar char="•"/>
              <a:defRPr sz="2000"/>
            </a:lvl6pPr>
            <a:lvl7pPr marL="3200400" lvl="6" indent="-355600" algn="l">
              <a:lnSpc>
                <a:spcPct val="90000"/>
              </a:lnSpc>
              <a:spcBef>
                <a:spcPts val="800"/>
              </a:spcBef>
              <a:spcAft>
                <a:spcPts val="0"/>
              </a:spcAft>
              <a:buClr>
                <a:schemeClr val="dk1"/>
              </a:buClr>
              <a:buSzPts val="2000"/>
              <a:buChar char="•"/>
              <a:defRPr sz="2000"/>
            </a:lvl7pPr>
            <a:lvl8pPr marL="3657600" lvl="7" indent="-355600" algn="l">
              <a:lnSpc>
                <a:spcPct val="90000"/>
              </a:lnSpc>
              <a:spcBef>
                <a:spcPts val="800"/>
              </a:spcBef>
              <a:spcAft>
                <a:spcPts val="0"/>
              </a:spcAft>
              <a:buClr>
                <a:schemeClr val="dk1"/>
              </a:buClr>
              <a:buSzPts val="2000"/>
              <a:buChar char="•"/>
              <a:defRPr sz="2000"/>
            </a:lvl8pPr>
            <a:lvl9pPr marL="4114800" lvl="8" indent="-355600" algn="l">
              <a:lnSpc>
                <a:spcPct val="90000"/>
              </a:lnSpc>
              <a:spcBef>
                <a:spcPts val="800"/>
              </a:spcBef>
              <a:spcAft>
                <a:spcPts val="0"/>
              </a:spcAft>
              <a:buClr>
                <a:schemeClr val="dk1"/>
              </a:buClr>
              <a:buSzPts val="2000"/>
              <a:buChar char="•"/>
              <a:defRPr sz="2000"/>
            </a:lvl9pPr>
          </a:lstStyle>
          <a:p>
            <a:endParaRPr/>
          </a:p>
        </p:txBody>
      </p:sp>
      <p:sp>
        <p:nvSpPr>
          <p:cNvPr id="72" name="Google Shape;72;p17"/>
          <p:cNvSpPr txBox="1">
            <a:spLocks noGrp="1"/>
          </p:cNvSpPr>
          <p:nvPr>
            <p:ph type="body" idx="2"/>
          </p:nvPr>
        </p:nvSpPr>
        <p:spPr>
          <a:xfrm>
            <a:off x="1295400" y="1828800"/>
            <a:ext cx="3017520" cy="43434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Clr>
                <a:schemeClr val="dk1"/>
              </a:buClr>
              <a:buSzPts val="2000"/>
              <a:buNone/>
              <a:defRPr sz="2000"/>
            </a:lvl1pPr>
            <a:lvl2pPr marL="914400" lvl="1" indent="-228600" algn="l">
              <a:lnSpc>
                <a:spcPct val="90000"/>
              </a:lnSpc>
              <a:spcBef>
                <a:spcPts val="1000"/>
              </a:spcBef>
              <a:spcAft>
                <a:spcPts val="0"/>
              </a:spcAft>
              <a:buClr>
                <a:schemeClr val="dk1"/>
              </a:buClr>
              <a:buSzPts val="1400"/>
              <a:buNone/>
              <a:defRPr sz="1400"/>
            </a:lvl2pPr>
            <a:lvl3pPr marL="1371600" lvl="2" indent="-228600" algn="l">
              <a:lnSpc>
                <a:spcPct val="90000"/>
              </a:lnSpc>
              <a:spcBef>
                <a:spcPts val="800"/>
              </a:spcBef>
              <a:spcAft>
                <a:spcPts val="0"/>
              </a:spcAft>
              <a:buClr>
                <a:schemeClr val="dk1"/>
              </a:buClr>
              <a:buSzPts val="1200"/>
              <a:buNone/>
              <a:defRPr sz="1200"/>
            </a:lvl3pPr>
            <a:lvl4pPr marL="1828800" lvl="3" indent="-228600" algn="l">
              <a:lnSpc>
                <a:spcPct val="90000"/>
              </a:lnSpc>
              <a:spcBef>
                <a:spcPts val="800"/>
              </a:spcBef>
              <a:spcAft>
                <a:spcPts val="0"/>
              </a:spcAft>
              <a:buClr>
                <a:schemeClr val="dk1"/>
              </a:buClr>
              <a:buSzPts val="1000"/>
              <a:buNone/>
              <a:defRPr sz="1000"/>
            </a:lvl4pPr>
            <a:lvl5pPr marL="2286000" lvl="4" indent="-228600" algn="l">
              <a:lnSpc>
                <a:spcPct val="90000"/>
              </a:lnSpc>
              <a:spcBef>
                <a:spcPts val="800"/>
              </a:spcBef>
              <a:spcAft>
                <a:spcPts val="0"/>
              </a:spcAft>
              <a:buClr>
                <a:schemeClr val="dk1"/>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73" name="Google Shape;73;p1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7"/>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8"/>
          <p:cNvSpPr/>
          <p:nvPr/>
        </p:nvSpPr>
        <p:spPr>
          <a:xfrm>
            <a:off x="0" y="0"/>
            <a:ext cx="12192000" cy="1371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11" name="Google Shape;11;p8"/>
          <p:cNvSpPr/>
          <p:nvPr/>
        </p:nvSpPr>
        <p:spPr>
          <a:xfrm>
            <a:off x="0" y="1371600"/>
            <a:ext cx="12192000" cy="821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12" name="Google Shape;12;p8"/>
          <p:cNvSpPr/>
          <p:nvPr/>
        </p:nvSpPr>
        <p:spPr>
          <a:xfrm>
            <a:off x="0" y="1443006"/>
            <a:ext cx="12192000" cy="82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13" name="Google Shape;13;p8"/>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8"/>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800"/>
              </a:spcBef>
              <a:spcAft>
                <a:spcPts val="0"/>
              </a:spcAft>
              <a:buClr>
                <a:schemeClr val="dk1"/>
              </a:buClr>
              <a:buSzPts val="2400"/>
              <a:buFont typeface="Arial"/>
              <a:buChar char="•"/>
              <a:defRPr sz="2400" b="0" i="0" u="none" strike="noStrike" cap="none">
                <a:solidFill>
                  <a:schemeClr val="dk1"/>
                </a:solidFill>
                <a:latin typeface="Book Antiqua"/>
                <a:ea typeface="Book Antiqua"/>
                <a:cs typeface="Book Antiqua"/>
                <a:sym typeface="Book Antiqua"/>
              </a:defRPr>
            </a:lvl1pPr>
            <a:lvl2pPr marL="914400" marR="0" lvl="1"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Book Antiqua"/>
                <a:ea typeface="Book Antiqua"/>
                <a:cs typeface="Book Antiqua"/>
                <a:sym typeface="Book Antiqua"/>
              </a:defRPr>
            </a:lvl2pPr>
            <a:lvl3pPr marL="1371600" marR="0" lvl="2"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Book Antiqua"/>
                <a:ea typeface="Book Antiqua"/>
                <a:cs typeface="Book Antiqua"/>
                <a:sym typeface="Book Antiqua"/>
              </a:defRPr>
            </a:lvl3pPr>
            <a:lvl4pPr marL="1828800" marR="0" lvl="3"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4pPr>
            <a:lvl5pPr marL="2286000" marR="0" lvl="4"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5" name="Google Shape;15;p8"/>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6" name="Google Shape;16;p8"/>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7" name="Google Shape;17;p8"/>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Book Antiqua"/>
                <a:ea typeface="Book Antiqua"/>
                <a:cs typeface="Book Antiqua"/>
                <a:sym typeface="Book Antiqua"/>
              </a:defRPr>
            </a:lvl1pPr>
            <a:lvl2pPr marL="0" marR="0" lvl="1" indent="0" algn="r" rtl="0">
              <a:spcBef>
                <a:spcPts val="0"/>
              </a:spcBef>
              <a:buNone/>
              <a:defRPr sz="1100" b="0" i="0" u="none" strike="noStrike" cap="none">
                <a:solidFill>
                  <a:schemeClr val="dk1"/>
                </a:solidFill>
                <a:latin typeface="Book Antiqua"/>
                <a:ea typeface="Book Antiqua"/>
                <a:cs typeface="Book Antiqua"/>
                <a:sym typeface="Book Antiqua"/>
              </a:defRPr>
            </a:lvl2pPr>
            <a:lvl3pPr marL="0" marR="0" lvl="2" indent="0" algn="r" rtl="0">
              <a:spcBef>
                <a:spcPts val="0"/>
              </a:spcBef>
              <a:buNone/>
              <a:defRPr sz="1100" b="0" i="0" u="none" strike="noStrike" cap="none">
                <a:solidFill>
                  <a:schemeClr val="dk1"/>
                </a:solidFill>
                <a:latin typeface="Book Antiqua"/>
                <a:ea typeface="Book Antiqua"/>
                <a:cs typeface="Book Antiqua"/>
                <a:sym typeface="Book Antiqua"/>
              </a:defRPr>
            </a:lvl3pPr>
            <a:lvl4pPr marL="0" marR="0" lvl="3" indent="0" algn="r" rtl="0">
              <a:spcBef>
                <a:spcPts val="0"/>
              </a:spcBef>
              <a:buNone/>
              <a:defRPr sz="1100" b="0" i="0" u="none" strike="noStrike" cap="none">
                <a:solidFill>
                  <a:schemeClr val="dk1"/>
                </a:solidFill>
                <a:latin typeface="Book Antiqua"/>
                <a:ea typeface="Book Antiqua"/>
                <a:cs typeface="Book Antiqua"/>
                <a:sym typeface="Book Antiqua"/>
              </a:defRPr>
            </a:lvl4pPr>
            <a:lvl5pPr marL="0" marR="0" lvl="4" indent="0" algn="r" rtl="0">
              <a:spcBef>
                <a:spcPts val="0"/>
              </a:spcBef>
              <a:buNone/>
              <a:defRPr sz="1100" b="0" i="0" u="none" strike="noStrike" cap="none">
                <a:solidFill>
                  <a:schemeClr val="dk1"/>
                </a:solidFill>
                <a:latin typeface="Book Antiqua"/>
                <a:ea typeface="Book Antiqua"/>
                <a:cs typeface="Book Antiqua"/>
                <a:sym typeface="Book Antiqua"/>
              </a:defRPr>
            </a:lvl5pPr>
            <a:lvl6pPr marL="0" marR="0" lvl="5" indent="0" algn="r" rtl="0">
              <a:spcBef>
                <a:spcPts val="0"/>
              </a:spcBef>
              <a:buNone/>
              <a:defRPr sz="1100" b="0" i="0" u="none" strike="noStrike" cap="none">
                <a:solidFill>
                  <a:schemeClr val="dk1"/>
                </a:solidFill>
                <a:latin typeface="Book Antiqua"/>
                <a:ea typeface="Book Antiqua"/>
                <a:cs typeface="Book Antiqua"/>
                <a:sym typeface="Book Antiqua"/>
              </a:defRPr>
            </a:lvl6pPr>
            <a:lvl7pPr marL="0" marR="0" lvl="6" indent="0" algn="r" rtl="0">
              <a:spcBef>
                <a:spcPts val="0"/>
              </a:spcBef>
              <a:buNone/>
              <a:defRPr sz="1100" b="0" i="0" u="none" strike="noStrike" cap="none">
                <a:solidFill>
                  <a:schemeClr val="dk1"/>
                </a:solidFill>
                <a:latin typeface="Book Antiqua"/>
                <a:ea typeface="Book Antiqua"/>
                <a:cs typeface="Book Antiqua"/>
                <a:sym typeface="Book Antiqua"/>
              </a:defRPr>
            </a:lvl7pPr>
            <a:lvl8pPr marL="0" marR="0" lvl="7" indent="0" algn="r" rtl="0">
              <a:spcBef>
                <a:spcPts val="0"/>
              </a:spcBef>
              <a:buNone/>
              <a:defRPr sz="1100" b="0" i="0" u="none" strike="noStrike" cap="none">
                <a:solidFill>
                  <a:schemeClr val="dk1"/>
                </a:solidFill>
                <a:latin typeface="Book Antiqua"/>
                <a:ea typeface="Book Antiqua"/>
                <a:cs typeface="Book Antiqua"/>
                <a:sym typeface="Book Antiqua"/>
              </a:defRPr>
            </a:lvl8pPr>
            <a:lvl9pPr marL="0" marR="0" lvl="8" indent="0" algn="r" rtl="0">
              <a:spcBef>
                <a:spcPts val="0"/>
              </a:spcBef>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txBox="1">
            <a:spLocks noGrp="1"/>
          </p:cNvSpPr>
          <p:nvPr>
            <p:ph type="ctrTitle"/>
          </p:nvPr>
        </p:nvSpPr>
        <p:spPr>
          <a:xfrm>
            <a:off x="209725" y="1873584"/>
            <a:ext cx="5485681" cy="342825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22222"/>
              </a:buClr>
              <a:buSzPts val="4000"/>
              <a:buFont typeface="Arial"/>
              <a:buNone/>
            </a:pPr>
            <a:r>
              <a:rPr lang="en-US" b="0" i="0">
                <a:solidFill>
                  <a:srgbClr val="222222"/>
                </a:solidFill>
                <a:latin typeface="Arial"/>
                <a:ea typeface="Arial"/>
                <a:cs typeface="Arial"/>
                <a:sym typeface="Arial"/>
              </a:rPr>
              <a:t>Integrating Gesticulation as a Physical multimodal approach in Online Writing Consultations</a:t>
            </a:r>
            <a:endParaRPr/>
          </a:p>
        </p:txBody>
      </p:sp>
      <p:sp>
        <p:nvSpPr>
          <p:cNvPr id="117" name="Google Shape;117;p1"/>
          <p:cNvSpPr>
            <a:spLocks noGrp="1"/>
          </p:cNvSpPr>
          <p:nvPr>
            <p:ph type="pic" idx="2"/>
          </p:nvPr>
        </p:nvSpPr>
        <p:spPr>
          <a:xfrm>
            <a:off x="6743703" y="0"/>
            <a:ext cx="5448297" cy="6858000"/>
          </a:xfrm>
          <a:prstGeom prst="rect">
            <a:avLst/>
          </a:prstGeom>
          <a:noFill/>
          <a:ln>
            <a:noFill/>
          </a:ln>
        </p:spPr>
      </p:sp>
      <p:pic>
        <p:nvPicPr>
          <p:cNvPr id="118" name="Google Shape;118;p1" descr="Pleased international teacher actively gesticulating while  having online lesson, using modern technologies"/>
          <p:cNvPicPr preferRelativeResize="0"/>
          <p:nvPr/>
        </p:nvPicPr>
        <p:blipFill rotWithShape="1">
          <a:blip r:embed="rId3">
            <a:alphaModFix/>
          </a:blip>
          <a:srcRect/>
          <a:stretch/>
        </p:blipFill>
        <p:spPr>
          <a:xfrm>
            <a:off x="6416041" y="0"/>
            <a:ext cx="596265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Book Antiqua"/>
              <a:buNone/>
            </a:pPr>
            <a:r>
              <a:rPr lang="en-US"/>
              <a:t>CONSIDERATIONS</a:t>
            </a:r>
            <a:endParaRPr/>
          </a:p>
        </p:txBody>
      </p:sp>
      <p:sp>
        <p:nvSpPr>
          <p:cNvPr id="124" name="Google Shape;124;p2"/>
          <p:cNvSpPr txBox="1">
            <a:spLocks noGrp="1"/>
          </p:cNvSpPr>
          <p:nvPr>
            <p:ph type="body" idx="1"/>
          </p:nvPr>
        </p:nvSpPr>
        <p:spPr>
          <a:xfrm>
            <a:off x="1295400" y="1828800"/>
            <a:ext cx="4966063" cy="43434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Clr>
                <a:srgbClr val="202124"/>
              </a:buClr>
              <a:buSzPts val="1800"/>
              <a:buChar char="•"/>
            </a:pPr>
            <a:r>
              <a:rPr lang="en-US" sz="1800">
                <a:solidFill>
                  <a:srgbClr val="202124"/>
                </a:solidFill>
                <a:latin typeface="Roboto"/>
                <a:ea typeface="Roboto"/>
                <a:cs typeface="Roboto"/>
                <a:sym typeface="Roboto"/>
              </a:rPr>
              <a:t>what is the role of bodily modalities (for instance, gesticulations) in creating meaning and fostering understanding in online consultations? </a:t>
            </a:r>
            <a:endParaRPr/>
          </a:p>
          <a:p>
            <a:pPr marL="274320" lvl="0" indent="-274320" algn="l" rtl="0">
              <a:lnSpc>
                <a:spcPct val="90000"/>
              </a:lnSpc>
              <a:spcBef>
                <a:spcPts val="1800"/>
              </a:spcBef>
              <a:spcAft>
                <a:spcPts val="0"/>
              </a:spcAft>
              <a:buClr>
                <a:srgbClr val="202124"/>
              </a:buClr>
              <a:buSzPts val="1800"/>
              <a:buChar char="•"/>
            </a:pPr>
            <a:r>
              <a:rPr lang="en-US" sz="1800">
                <a:solidFill>
                  <a:srgbClr val="202124"/>
                </a:solidFill>
                <a:latin typeface="Roboto"/>
                <a:ea typeface="Roboto"/>
                <a:cs typeface="Roboto"/>
                <a:sym typeface="Roboto"/>
              </a:rPr>
              <a:t>How can bodily modality be better integrated into online writing consultations in ways that make meaning more accessible? </a:t>
            </a:r>
            <a:endParaRPr/>
          </a:p>
          <a:p>
            <a:pPr marL="274320" lvl="0" indent="-274320" algn="l" rtl="0">
              <a:lnSpc>
                <a:spcPct val="90000"/>
              </a:lnSpc>
              <a:spcBef>
                <a:spcPts val="1800"/>
              </a:spcBef>
              <a:spcAft>
                <a:spcPts val="0"/>
              </a:spcAft>
              <a:buClr>
                <a:srgbClr val="202124"/>
              </a:buClr>
              <a:buSzPts val="1800"/>
              <a:buChar char="•"/>
            </a:pPr>
            <a:r>
              <a:rPr lang="en-US" sz="1800">
                <a:solidFill>
                  <a:srgbClr val="202124"/>
                </a:solidFill>
                <a:latin typeface="Roboto"/>
                <a:ea typeface="Roboto"/>
                <a:cs typeface="Roboto"/>
                <a:sym typeface="Roboto"/>
              </a:rPr>
              <a:t>How might visual, spatial, linguistics, audio/video recordings and other technologically mediated modes of communication be harnessed efficiently to fit into online writing consultations? </a:t>
            </a:r>
            <a:endParaRPr/>
          </a:p>
        </p:txBody>
      </p:sp>
      <p:pic>
        <p:nvPicPr>
          <p:cNvPr id="125" name="Google Shape;125;p2" descr="Network of stick figures with speech bubbles"/>
          <p:cNvPicPr preferRelativeResize="0"/>
          <p:nvPr/>
        </p:nvPicPr>
        <p:blipFill rotWithShape="1">
          <a:blip r:embed="rId3">
            <a:alphaModFix/>
          </a:blip>
          <a:srcRect/>
          <a:stretch/>
        </p:blipFill>
        <p:spPr>
          <a:xfrm>
            <a:off x="6261463" y="1615032"/>
            <a:ext cx="5715000" cy="4132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txBox="1">
            <a:spLocks noGrp="1"/>
          </p:cNvSpPr>
          <p:nvPr>
            <p:ph type="ctrTitle"/>
          </p:nvPr>
        </p:nvSpPr>
        <p:spPr>
          <a:xfrm>
            <a:off x="546463" y="1750422"/>
            <a:ext cx="4556760" cy="351950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2124"/>
              </a:buClr>
              <a:buSzPts val="1800"/>
              <a:buFont typeface="Palatino Linotype"/>
              <a:buNone/>
            </a:pPr>
            <a:r>
              <a:rPr lang="en-US" sz="1800" b="1">
                <a:solidFill>
                  <a:srgbClr val="202124"/>
                </a:solidFill>
                <a:latin typeface="Palatino Linotype"/>
                <a:ea typeface="Palatino Linotype"/>
                <a:cs typeface="Palatino Linotype"/>
                <a:sym typeface="Palatino Linotype"/>
              </a:rPr>
              <a:t>Technology &amp; Online consultations</a:t>
            </a:r>
            <a:br>
              <a:rPr lang="en-US" sz="1800">
                <a:solidFill>
                  <a:srgbClr val="202124"/>
                </a:solidFill>
                <a:latin typeface="Palatino Linotype"/>
                <a:ea typeface="Palatino Linotype"/>
                <a:cs typeface="Palatino Linotype"/>
                <a:sym typeface="Palatino Linotype"/>
              </a:rPr>
            </a:br>
            <a:br>
              <a:rPr lang="en-US" sz="1800">
                <a:solidFill>
                  <a:srgbClr val="202124"/>
                </a:solidFill>
                <a:latin typeface="Palatino Linotype"/>
                <a:ea typeface="Palatino Linotype"/>
                <a:cs typeface="Palatino Linotype"/>
                <a:sym typeface="Palatino Linotype"/>
              </a:rPr>
            </a:br>
            <a:r>
              <a:rPr lang="en-US" sz="1800">
                <a:solidFill>
                  <a:srgbClr val="202124"/>
                </a:solidFill>
                <a:latin typeface="Palatino Linotype"/>
                <a:ea typeface="Palatino Linotype"/>
                <a:cs typeface="Palatino Linotype"/>
                <a:sym typeface="Palatino Linotype"/>
              </a:rPr>
              <a:t>Technology cuts across the different forms of communication we use; whether written, audio, or video formats.</a:t>
            </a:r>
            <a:br>
              <a:rPr lang="en-US" sz="1800">
                <a:solidFill>
                  <a:srgbClr val="202124"/>
                </a:solidFill>
                <a:latin typeface="Palatino Linotype"/>
                <a:ea typeface="Palatino Linotype"/>
                <a:cs typeface="Palatino Linotype"/>
                <a:sym typeface="Palatino Linotype"/>
              </a:rPr>
            </a:br>
            <a:br>
              <a:rPr lang="en-US" sz="1800">
                <a:solidFill>
                  <a:srgbClr val="202124"/>
                </a:solidFill>
                <a:latin typeface="Palatino Linotype"/>
                <a:ea typeface="Palatino Linotype"/>
                <a:cs typeface="Palatino Linotype"/>
                <a:sym typeface="Palatino Linotype"/>
              </a:rPr>
            </a:br>
            <a:r>
              <a:rPr lang="en-US" sz="1800">
                <a:solidFill>
                  <a:srgbClr val="202124"/>
                </a:solidFill>
                <a:latin typeface="Palatino Linotype"/>
                <a:ea typeface="Palatino Linotype"/>
                <a:cs typeface="Palatino Linotype"/>
                <a:sym typeface="Palatino Linotype"/>
              </a:rPr>
              <a:t>Considering the physical distance created during online writing consultations, how we inculcate multimodal strategies in the technologically mediated environment without causing disruptions to recipients' understanding is critical. </a:t>
            </a:r>
            <a:endParaRPr/>
          </a:p>
        </p:txBody>
      </p:sp>
      <p:pic>
        <p:nvPicPr>
          <p:cNvPr id="132" name="Google Shape;132;p3" descr="Cartoon with 2 figures and phone, computer, and paper with writing"/>
          <p:cNvPicPr preferRelativeResize="0"/>
          <p:nvPr/>
        </p:nvPicPr>
        <p:blipFill rotWithShape="1">
          <a:blip r:embed="rId3">
            <a:alphaModFix/>
          </a:blip>
          <a:srcRect/>
          <a:stretch/>
        </p:blipFill>
        <p:spPr>
          <a:xfrm>
            <a:off x="5860868" y="1187304"/>
            <a:ext cx="6331132" cy="50700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title"/>
          </p:nvPr>
        </p:nvSpPr>
        <p:spPr>
          <a:xfrm>
            <a:off x="154575" y="1574801"/>
            <a:ext cx="4852800" cy="4201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202124"/>
              </a:buClr>
              <a:buSzPct val="100000"/>
              <a:buFont typeface="Palatino Linotype"/>
              <a:buNone/>
            </a:pPr>
            <a:r>
              <a:rPr lang="en-US" sz="1800" b="1" dirty="0">
                <a:solidFill>
                  <a:srgbClr val="202124"/>
                </a:solidFill>
                <a:latin typeface="Palatino Linotype"/>
                <a:ea typeface="Palatino Linotype"/>
                <a:cs typeface="Palatino Linotype"/>
                <a:sym typeface="Palatino Linotype"/>
              </a:rPr>
              <a:t>How can we harness the potentials of Multimodal communication through Gesticulation?</a:t>
            </a:r>
            <a:br>
              <a:rPr lang="en-US" sz="1800" dirty="0">
                <a:solidFill>
                  <a:srgbClr val="202124"/>
                </a:solidFill>
                <a:latin typeface="Palatino Linotype"/>
                <a:ea typeface="Palatino Linotype"/>
                <a:cs typeface="Palatino Linotype"/>
                <a:sym typeface="Palatino Linotype"/>
              </a:rPr>
            </a:br>
            <a:br>
              <a:rPr lang="en-US" sz="1800" dirty="0">
                <a:solidFill>
                  <a:srgbClr val="202124"/>
                </a:solidFill>
                <a:latin typeface="Palatino Linotype"/>
                <a:ea typeface="Palatino Linotype"/>
                <a:cs typeface="Palatino Linotype"/>
                <a:sym typeface="Palatino Linotype"/>
              </a:rPr>
            </a:br>
            <a:r>
              <a:rPr lang="en-US" sz="1800" dirty="0">
                <a:solidFill>
                  <a:srgbClr val="202124"/>
                </a:solidFill>
                <a:latin typeface="Palatino Linotype"/>
                <a:ea typeface="Palatino Linotype"/>
                <a:cs typeface="Palatino Linotype"/>
                <a:sym typeface="Palatino Linotype"/>
              </a:rPr>
              <a:t>The interactions during an online writing consultation involve a multiplicity of communicative styles from verbal to visual and even kinesthetic approaches which make it necessary to accommodate students learning idiosyncrasies (Fitzgerald &amp; </a:t>
            </a:r>
            <a:r>
              <a:rPr lang="en-US" sz="1800" dirty="0" err="1">
                <a:solidFill>
                  <a:srgbClr val="202124"/>
                </a:solidFill>
                <a:latin typeface="Palatino Linotype"/>
                <a:ea typeface="Palatino Linotype"/>
                <a:cs typeface="Palatino Linotype"/>
                <a:sym typeface="Palatino Linotype"/>
              </a:rPr>
              <a:t>Ianetta</a:t>
            </a:r>
            <a:r>
              <a:rPr lang="en-US" sz="1800" dirty="0">
                <a:solidFill>
                  <a:srgbClr val="202124"/>
                </a:solidFill>
                <a:latin typeface="Palatino Linotype"/>
                <a:ea typeface="Palatino Linotype"/>
                <a:cs typeface="Palatino Linotype"/>
                <a:sym typeface="Palatino Linotype"/>
              </a:rPr>
              <a:t>, 2016). </a:t>
            </a:r>
            <a:br>
              <a:rPr lang="en-US" sz="1800" dirty="0">
                <a:solidFill>
                  <a:srgbClr val="202124"/>
                </a:solidFill>
                <a:latin typeface="Palatino Linotype"/>
                <a:ea typeface="Palatino Linotype"/>
                <a:cs typeface="Palatino Linotype"/>
                <a:sym typeface="Palatino Linotype"/>
              </a:rPr>
            </a:br>
            <a:br>
              <a:rPr lang="en-US" sz="1800" dirty="0">
                <a:solidFill>
                  <a:srgbClr val="202124"/>
                </a:solidFill>
                <a:latin typeface="Palatino Linotype"/>
                <a:ea typeface="Palatino Linotype"/>
                <a:cs typeface="Palatino Linotype"/>
                <a:sym typeface="Palatino Linotype"/>
              </a:rPr>
            </a:br>
            <a:r>
              <a:rPr lang="en-US" sz="1800" dirty="0">
                <a:solidFill>
                  <a:srgbClr val="202124"/>
                </a:solidFill>
                <a:latin typeface="Palatino Linotype"/>
                <a:ea typeface="Palatino Linotype"/>
                <a:cs typeface="Palatino Linotype"/>
                <a:sym typeface="Palatino Linotype"/>
              </a:rPr>
              <a:t>Based on the above, how can we harness the potential that multimodality promises when through gesticulations in providing feedback during an online writing consultation in a cohesive and inclusive manner bearing in mind the technological limitation of non-human connection during online writing consultations? </a:t>
            </a:r>
            <a:br>
              <a:rPr lang="en-US" sz="1800" dirty="0">
                <a:solidFill>
                  <a:srgbClr val="202124"/>
                </a:solidFill>
                <a:latin typeface="Palatino Linotype"/>
                <a:ea typeface="Palatino Linotype"/>
                <a:cs typeface="Palatino Linotype"/>
                <a:sym typeface="Palatino Linotype"/>
              </a:rPr>
            </a:br>
            <a:endParaRPr dirty="0"/>
          </a:p>
        </p:txBody>
      </p:sp>
      <p:pic>
        <p:nvPicPr>
          <p:cNvPr id="138" name="Google Shape;138;p4" descr="Public Speaking Hand Gestures #6 Free Stock Photo - Public Domain Pictures"/>
          <p:cNvPicPr preferRelativeResize="0"/>
          <p:nvPr/>
        </p:nvPicPr>
        <p:blipFill rotWithShape="1">
          <a:blip r:embed="rId3">
            <a:alphaModFix/>
          </a:blip>
          <a:srcRect/>
          <a:stretch/>
        </p:blipFill>
        <p:spPr>
          <a:xfrm rot="-848012">
            <a:off x="8028816" y="114099"/>
            <a:ext cx="3718558" cy="2788919"/>
          </a:xfrm>
          <a:prstGeom prst="rect">
            <a:avLst/>
          </a:prstGeom>
          <a:noFill/>
          <a:ln>
            <a:noFill/>
          </a:ln>
        </p:spPr>
      </p:pic>
      <p:pic>
        <p:nvPicPr>
          <p:cNvPr id="139" name="Google Shape;139;p4" descr="Public Speaking Hand Gestures #3 Free Stock Photo - Public Domain Pictures"/>
          <p:cNvPicPr preferRelativeResize="0"/>
          <p:nvPr/>
        </p:nvPicPr>
        <p:blipFill rotWithShape="1">
          <a:blip r:embed="rId4">
            <a:alphaModFix/>
          </a:blip>
          <a:srcRect/>
          <a:stretch/>
        </p:blipFill>
        <p:spPr>
          <a:xfrm rot="757601">
            <a:off x="5543051" y="2195476"/>
            <a:ext cx="3924136" cy="2941507"/>
          </a:xfrm>
          <a:prstGeom prst="rect">
            <a:avLst/>
          </a:prstGeom>
          <a:noFill/>
          <a:ln>
            <a:noFill/>
          </a:ln>
        </p:spPr>
      </p:pic>
      <p:pic>
        <p:nvPicPr>
          <p:cNvPr id="140" name="Google Shape;140;p4" descr="Radiator Heaven: February 2012"/>
          <p:cNvPicPr preferRelativeResize="0"/>
          <p:nvPr/>
        </p:nvPicPr>
        <p:blipFill rotWithShape="1">
          <a:blip r:embed="rId5">
            <a:alphaModFix/>
          </a:blip>
          <a:srcRect/>
          <a:stretch/>
        </p:blipFill>
        <p:spPr>
          <a:xfrm rot="-882445">
            <a:off x="8686419" y="4509161"/>
            <a:ext cx="3432264" cy="22881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7" name="Google Shape;147;p5"/>
          <p:cNvSpPr txBox="1"/>
          <p:nvPr/>
        </p:nvSpPr>
        <p:spPr>
          <a:xfrm>
            <a:off x="812800" y="863600"/>
            <a:ext cx="49530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a:latin typeface="Palatino Linotype"/>
                <a:ea typeface="Palatino Linotype"/>
                <a:cs typeface="Palatino Linotype"/>
                <a:sym typeface="Palatino Linotype"/>
              </a:rPr>
              <a:t>Findings</a:t>
            </a:r>
            <a:endParaRPr sz="2600">
              <a:latin typeface="Palatino Linotype"/>
              <a:ea typeface="Palatino Linotype"/>
              <a:cs typeface="Palatino Linotype"/>
              <a:sym typeface="Palatino Linotype"/>
            </a:endParaRPr>
          </a:p>
        </p:txBody>
      </p:sp>
      <p:sp>
        <p:nvSpPr>
          <p:cNvPr id="145" name="Google Shape;145;p5"/>
          <p:cNvSpPr txBox="1">
            <a:spLocks noGrp="1"/>
          </p:cNvSpPr>
          <p:nvPr>
            <p:ph type="title"/>
          </p:nvPr>
        </p:nvSpPr>
        <p:spPr>
          <a:xfrm>
            <a:off x="288639" y="3056572"/>
            <a:ext cx="8046720" cy="3684523"/>
          </a:xfrm>
          <a:prstGeom prst="rect">
            <a:avLst/>
          </a:prstGeom>
          <a:noFill/>
          <a:ln>
            <a:noFill/>
          </a:ln>
        </p:spPr>
        <p:txBody>
          <a:bodyPr spcFirstLastPara="1" wrap="square" lIns="91425" tIns="45700" rIns="91425" bIns="45700" anchor="b" anchorCtr="0">
            <a:normAutofit fontScale="90000"/>
          </a:bodyPr>
          <a:lstStyle/>
          <a:p>
            <a:pPr marL="0" marR="0" lvl="0" indent="0" algn="just" rtl="0">
              <a:lnSpc>
                <a:spcPct val="150000"/>
              </a:lnSpc>
              <a:spcBef>
                <a:spcPts val="0"/>
              </a:spcBef>
              <a:spcAft>
                <a:spcPts val="0"/>
              </a:spcAft>
              <a:buClr>
                <a:srgbClr val="202124"/>
              </a:buClr>
              <a:buSzPct val="100000"/>
              <a:buFont typeface="Palatino Linotype"/>
              <a:buNone/>
            </a:pPr>
            <a:r>
              <a:rPr lang="en-US" sz="1800">
                <a:solidFill>
                  <a:srgbClr val="202124"/>
                </a:solidFill>
                <a:latin typeface="Palatino Linotype"/>
                <a:ea typeface="Palatino Linotype"/>
                <a:cs typeface="Palatino Linotype"/>
                <a:sym typeface="Palatino Linotype"/>
              </a:rPr>
              <a:t>Findings on this study showed that excessive gesticulations during cwriting consultation feedback can disrupt the flow of communication during online consulting bearing in mind differences in non verbal cue processing.  Face to face contact reduces the strain imposed on the student interpreting the feedback unlike the digitally enhanced online consultation. As such, gesticulations can be inculcated in to feedback in cases where both consultant and student understand non verbal cues and gesticulations used in the course of an online consultation </a:t>
            </a:r>
            <a:br>
              <a:rPr lang="en-US" sz="1800">
                <a:latin typeface="Calibri"/>
                <a:ea typeface="Calibri"/>
                <a:cs typeface="Calibri"/>
                <a:sym typeface="Calibri"/>
              </a:rPr>
            </a:br>
            <a:endParaRPr/>
          </a:p>
        </p:txBody>
      </p:sp>
      <p:pic>
        <p:nvPicPr>
          <p:cNvPr id="146" name="Google Shape;146;p5" descr="Emoji with two thumbs up"/>
          <p:cNvPicPr preferRelativeResize="0"/>
          <p:nvPr/>
        </p:nvPicPr>
        <p:blipFill rotWithShape="1">
          <a:blip r:embed="rId3">
            <a:alphaModFix/>
          </a:blip>
          <a:srcRect/>
          <a:stretch/>
        </p:blipFill>
        <p:spPr>
          <a:xfrm>
            <a:off x="6170665" y="-130630"/>
            <a:ext cx="6091004" cy="34832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Book Antiqua"/>
              <a:buNone/>
            </a:pPr>
            <a:r>
              <a:rPr lang="en-US"/>
              <a:t>Conclusion</a:t>
            </a:r>
            <a:endParaRPr/>
          </a:p>
        </p:txBody>
      </p:sp>
      <p:sp>
        <p:nvSpPr>
          <p:cNvPr id="153" name="Google Shape;153;p6"/>
          <p:cNvSpPr/>
          <p:nvPr/>
        </p:nvSpPr>
        <p:spPr>
          <a:xfrm>
            <a:off x="0" y="4894217"/>
            <a:ext cx="12192000" cy="1963783"/>
          </a:xfrm>
          <a:prstGeom prst="rect">
            <a:avLst/>
          </a:prstGeom>
          <a:solidFill>
            <a:schemeClr val="accent1"/>
          </a:solidFill>
          <a:ln w="12700" cap="flat" cmpd="sng">
            <a:solidFill>
              <a:srgbClr val="1586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1800">
                <a:solidFill>
                  <a:srgbClr val="202124"/>
                </a:solidFill>
                <a:latin typeface="Palatino Linotype"/>
                <a:ea typeface="Palatino Linotype"/>
                <a:cs typeface="Palatino Linotype"/>
                <a:sym typeface="Palatino Linotype"/>
              </a:rPr>
              <a:t>Considering the evolving communicative needs in a globalized world, effectively integrating bodily modalities such as gesticulations into online writing consultations will make online writing consultations more engaging for students irrespective of communication orientations, background or learning differences. </a:t>
            </a:r>
            <a:endParaRPr sz="1800">
              <a:solidFill>
                <a:schemeClr val="lt1"/>
              </a:solidFill>
              <a:latin typeface="Calibri"/>
              <a:ea typeface="Calibri"/>
              <a:cs typeface="Calibri"/>
              <a:sym typeface="Calibri"/>
            </a:endParaRPr>
          </a:p>
        </p:txBody>
      </p:sp>
      <p:pic>
        <p:nvPicPr>
          <p:cNvPr id="154" name="Google Shape;154;p6" descr="Two figures on a computer mediated video call"/>
          <p:cNvPicPr preferRelativeResize="0"/>
          <p:nvPr/>
        </p:nvPicPr>
        <p:blipFill rotWithShape="1">
          <a:blip r:embed="rId3">
            <a:alphaModFix/>
          </a:blip>
          <a:srcRect/>
          <a:stretch/>
        </p:blipFill>
        <p:spPr>
          <a:xfrm>
            <a:off x="0" y="1384663"/>
            <a:ext cx="12192000" cy="35346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6148252" y="2534195"/>
            <a:ext cx="4931228" cy="275190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2500"/>
              <a:buFont typeface="Book Antiqua"/>
              <a:buNone/>
            </a:pPr>
            <a:r>
              <a:rPr lang="en-US" sz="2500">
                <a:solidFill>
                  <a:schemeClr val="dk2"/>
                </a:solidFill>
              </a:rPr>
              <a:t>Presented by:</a:t>
            </a:r>
            <a:br>
              <a:rPr lang="en-US" sz="2500">
                <a:solidFill>
                  <a:schemeClr val="dk2"/>
                </a:solidFill>
              </a:rPr>
            </a:br>
            <a:br>
              <a:rPr lang="en-US" sz="2500">
                <a:solidFill>
                  <a:schemeClr val="dk2"/>
                </a:solidFill>
              </a:rPr>
            </a:br>
            <a:r>
              <a:rPr lang="en-US" sz="2500">
                <a:solidFill>
                  <a:schemeClr val="dk2"/>
                </a:solidFill>
              </a:rPr>
              <a:t>Christiana Unakalamba</a:t>
            </a:r>
            <a:br>
              <a:rPr lang="en-US" sz="2500">
                <a:solidFill>
                  <a:schemeClr val="dk2"/>
                </a:solidFill>
              </a:rPr>
            </a:br>
            <a:br>
              <a:rPr lang="en-US" sz="2500">
                <a:solidFill>
                  <a:schemeClr val="dk2"/>
                </a:solidFill>
              </a:rPr>
            </a:br>
            <a:r>
              <a:rPr lang="en-US" sz="1900">
                <a:solidFill>
                  <a:schemeClr val="dk2"/>
                </a:solidFill>
              </a:rPr>
              <a:t>Graduate Writing Consultant, </a:t>
            </a:r>
            <a:br>
              <a:rPr lang="en-US" sz="1900">
                <a:solidFill>
                  <a:schemeClr val="dk2"/>
                </a:solidFill>
              </a:rPr>
            </a:br>
            <a:r>
              <a:rPr lang="en-US" sz="1900">
                <a:solidFill>
                  <a:schemeClr val="dk2"/>
                </a:solidFill>
              </a:rPr>
              <a:t>Grand Valley State University Fred Meijer Writing Center.</a:t>
            </a:r>
            <a:endParaRPr sz="1900">
              <a:solidFill>
                <a:schemeClr val="dk2"/>
              </a:solidFill>
            </a:endParaRPr>
          </a:p>
        </p:txBody>
      </p:sp>
      <p:pic>
        <p:nvPicPr>
          <p:cNvPr id="160" name="Google Shape;160;p7" descr="Headshot of presenter"/>
          <p:cNvPicPr preferRelativeResize="0"/>
          <p:nvPr/>
        </p:nvPicPr>
        <p:blipFill rotWithShape="1">
          <a:blip r:embed="rId3">
            <a:alphaModFix/>
          </a:blip>
          <a:srcRect b="19473"/>
          <a:stretch/>
        </p:blipFill>
        <p:spPr>
          <a:xfrm>
            <a:off x="136616" y="2151016"/>
            <a:ext cx="5143500" cy="426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ales Direction 16X9">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419</Words>
  <Application>Microsoft Office PowerPoint</Application>
  <PresentationFormat>Widescreen</PresentationFormat>
  <Paragraphs>14</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Book Antiqua</vt:lpstr>
      <vt:lpstr>Roboto</vt:lpstr>
      <vt:lpstr>Palatino Linotype</vt:lpstr>
      <vt:lpstr>Arial</vt:lpstr>
      <vt:lpstr>Calibri</vt:lpstr>
      <vt:lpstr>Sales Direction 16X9</vt:lpstr>
      <vt:lpstr>Integrating Gesticulation as a Physical multimodal approach in Online Writing Consultations</vt:lpstr>
      <vt:lpstr>CONSIDERATIONS</vt:lpstr>
      <vt:lpstr>Technology &amp; Online consultations  Technology cuts across the different forms of communication we use; whether written, audio, or video formats.  Considering the physical distance created during online writing consultations, how we inculcate multimodal strategies in the technologically mediated environment without causing disruptions to recipients' understanding is critical. </vt:lpstr>
      <vt:lpstr>How can we harness the potentials of Multimodal communication through Gesticulation?  The interactions during an online writing consultation involve a multiplicity of communicative styles from verbal to visual and even kinesthetic approaches which make it necessary to accommodate students learning idiosyncrasies (Fitzgerald &amp; Ianetta, 2016).   Based on the above, how can we harness the potential that multimodality promises when through gesticulations in providing feedback during an online writing consultation in a cohesive and inclusive manner bearing in mind the technological limitation of non-human connection during online writing consultations?  </vt:lpstr>
      <vt:lpstr>Findings on this study showed that excessive gesticulations during cwriting consultation feedback can disrupt the flow of communication during online consulting bearing in mind differences in non verbal cue processing.  Face to face contact reduces the strain imposed on the student interpreting the feedback unlike the digitally enhanced online consultation. As such, gesticulations can be inculcated in to feedback in cases where both consultant and student understand non verbal cues and gesticulations used in the course of an online consultation  </vt:lpstr>
      <vt:lpstr>Conclusion</vt:lpstr>
      <vt:lpstr>Presented by:  Christiana Unakalamba  Graduate Writing Consultant,  Grand Valley State University Fred Meijer Writing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Gesticulation as a Physical multimodal approach in Online Writing Consultations</dc:title>
  <dc:creator>Christiana N. Unakalamba</dc:creator>
  <cp:lastModifiedBy>Kim Peck</cp:lastModifiedBy>
  <cp:revision>1</cp:revision>
  <dcterms:created xsi:type="dcterms:W3CDTF">2022-12-05T22:57:45Z</dcterms:created>
  <dcterms:modified xsi:type="dcterms:W3CDTF">2023-04-04T18:50:48Z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