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26"/>
  </p:notesMasterIdLst>
  <p:sldIdLst>
    <p:sldId id="256" r:id="rId2"/>
    <p:sldId id="257" r:id="rId3"/>
    <p:sldId id="317" r:id="rId4"/>
    <p:sldId id="321" r:id="rId5"/>
    <p:sldId id="324" r:id="rId6"/>
    <p:sldId id="322" r:id="rId7"/>
    <p:sldId id="323" r:id="rId8"/>
    <p:sldId id="310" r:id="rId9"/>
    <p:sldId id="332" r:id="rId10"/>
    <p:sldId id="326" r:id="rId11"/>
    <p:sldId id="319" r:id="rId12"/>
    <p:sldId id="334" r:id="rId13"/>
    <p:sldId id="335" r:id="rId14"/>
    <p:sldId id="313" r:id="rId15"/>
    <p:sldId id="272" r:id="rId16"/>
    <p:sldId id="291" r:id="rId17"/>
    <p:sldId id="327" r:id="rId18"/>
    <p:sldId id="318" r:id="rId19"/>
    <p:sldId id="336" r:id="rId20"/>
    <p:sldId id="328" r:id="rId21"/>
    <p:sldId id="329" r:id="rId22"/>
    <p:sldId id="331" r:id="rId23"/>
    <p:sldId id="337" r:id="rId24"/>
    <p:sldId id="29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" initials="L" lastIdx="1" clrIdx="0">
    <p:extLst>
      <p:ext uri="{19B8F6BF-5375-455C-9EA6-DF929625EA0E}">
        <p15:presenceInfo xmlns:p15="http://schemas.microsoft.com/office/powerpoint/2012/main" userId="S::hardinmarshall57@webster.edu::20bd8239-2504-44cd-82c1-cc3f8d086e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000"/>
    <a:srgbClr val="5891AD"/>
    <a:srgbClr val="CC0000"/>
    <a:srgbClr val="FF9900"/>
    <a:srgbClr val="1C7685"/>
    <a:srgbClr val="004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35" autoAdjust="0"/>
  </p:normalViewPr>
  <p:slideViewPr>
    <p:cSldViewPr snapToGrid="0">
      <p:cViewPr varScale="1">
        <p:scale>
          <a:sx n="102" d="100"/>
          <a:sy n="102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14D7B-57C3-4394-A9BE-7E5552C0F11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FF828C-CD31-476B-B144-CB1938BE7E97}">
      <dgm:prSet phldrT="[Text]"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Other Themes</a:t>
          </a:r>
        </a:p>
      </dgm:t>
    </dgm:pt>
    <dgm:pt modelId="{4FF44F8B-7524-49A7-B15B-0F02A2160E87}" type="parTrans" cxnId="{DA16D6E0-7795-4CE6-B44D-9FE349164E25}">
      <dgm:prSet/>
      <dgm:spPr/>
      <dgm:t>
        <a:bodyPr/>
        <a:lstStyle/>
        <a:p>
          <a:endParaRPr lang="en-US"/>
        </a:p>
      </dgm:t>
    </dgm:pt>
    <dgm:pt modelId="{AA3C48F1-FA2D-4C15-9043-923BC25A0FB6}" type="sibTrans" cxnId="{DA16D6E0-7795-4CE6-B44D-9FE349164E25}">
      <dgm:prSet/>
      <dgm:spPr/>
      <dgm:t>
        <a:bodyPr/>
        <a:lstStyle/>
        <a:p>
          <a:endParaRPr lang="en-US"/>
        </a:p>
      </dgm:t>
    </dgm:pt>
    <dgm:pt modelId="{5EBE0FEC-0DF1-470A-B2B3-A66EB55311D1}">
      <dgm:prSet phldrT="[Text]"/>
      <dgm:spPr/>
      <dgm:t>
        <a:bodyPr/>
        <a:lstStyle/>
        <a:p>
          <a:r>
            <a:rPr lang="en-US" sz="3700" dirty="0">
              <a:latin typeface="Avenir Next LT Pro" panose="020B0504020202020204" pitchFamily="34" charset="0"/>
            </a:rPr>
            <a:t>Disarming</a:t>
          </a:r>
        </a:p>
      </dgm:t>
    </dgm:pt>
    <dgm:pt modelId="{0F1A783D-6C9B-482C-A5EB-EA553EE0012A}" type="parTrans" cxnId="{DC135AD1-E6B9-4E88-9DB0-AFA74F2F0743}">
      <dgm:prSet/>
      <dgm:spPr/>
      <dgm:t>
        <a:bodyPr/>
        <a:lstStyle/>
        <a:p>
          <a:endParaRPr lang="en-US"/>
        </a:p>
      </dgm:t>
    </dgm:pt>
    <dgm:pt modelId="{8AD8C6EA-83E8-4282-8979-6FB9DF45B5BE}" type="sibTrans" cxnId="{DC135AD1-E6B9-4E88-9DB0-AFA74F2F0743}">
      <dgm:prSet/>
      <dgm:spPr/>
      <dgm:t>
        <a:bodyPr/>
        <a:lstStyle/>
        <a:p>
          <a:endParaRPr lang="en-US"/>
        </a:p>
      </dgm:t>
    </dgm:pt>
    <dgm:pt modelId="{48CD9EEA-7EDB-4569-8C97-737D8B5CDB9F}">
      <dgm:prSet phldrT="[Text]"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Prominent Themes</a:t>
          </a:r>
        </a:p>
      </dgm:t>
    </dgm:pt>
    <dgm:pt modelId="{ECDE4689-3164-47EB-8C7B-92335FEBC896}" type="sibTrans" cxnId="{371EBE51-DFD8-4A7B-B9FA-F046ECE92C8E}">
      <dgm:prSet/>
      <dgm:spPr/>
      <dgm:t>
        <a:bodyPr/>
        <a:lstStyle/>
        <a:p>
          <a:endParaRPr lang="en-US"/>
        </a:p>
      </dgm:t>
    </dgm:pt>
    <dgm:pt modelId="{E3FA2C8B-EC1C-4294-AB19-133D2C8EB1E6}" type="parTrans" cxnId="{371EBE51-DFD8-4A7B-B9FA-F046ECE92C8E}">
      <dgm:prSet/>
      <dgm:spPr/>
      <dgm:t>
        <a:bodyPr/>
        <a:lstStyle/>
        <a:p>
          <a:endParaRPr lang="en-US"/>
        </a:p>
      </dgm:t>
    </dgm:pt>
    <dgm:pt modelId="{D9029C58-2B10-4BE8-B698-EA24044D1E61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Affirming</a:t>
          </a:r>
        </a:p>
      </dgm:t>
    </dgm:pt>
    <dgm:pt modelId="{9E0B036F-8CBB-45AC-ADA0-94B234D29BF8}" type="sibTrans" cxnId="{B926281A-64F3-4714-9E11-5D35AF3B8B7B}">
      <dgm:prSet/>
      <dgm:spPr/>
      <dgm:t>
        <a:bodyPr/>
        <a:lstStyle/>
        <a:p>
          <a:endParaRPr lang="en-US"/>
        </a:p>
      </dgm:t>
    </dgm:pt>
    <dgm:pt modelId="{49D0D4E2-97B4-4FDA-99DD-C3342DA0ECAE}" type="parTrans" cxnId="{B926281A-64F3-4714-9E11-5D35AF3B8B7B}">
      <dgm:prSet/>
      <dgm:spPr/>
      <dgm:t>
        <a:bodyPr/>
        <a:lstStyle/>
        <a:p>
          <a:endParaRPr lang="en-US"/>
        </a:p>
      </dgm:t>
    </dgm:pt>
    <dgm:pt modelId="{159DC5B5-2B4B-4EAB-A08A-E857F1AAA1FB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Investigating</a:t>
          </a:r>
        </a:p>
      </dgm:t>
    </dgm:pt>
    <dgm:pt modelId="{A1EA3CF1-1CE8-490A-84E4-E69ABFA81EF5}" type="parTrans" cxnId="{1A13FDB3-E08C-4CDF-8D9D-3E39A90028CB}">
      <dgm:prSet/>
      <dgm:spPr/>
      <dgm:t>
        <a:bodyPr/>
        <a:lstStyle/>
        <a:p>
          <a:endParaRPr lang="en-US"/>
        </a:p>
      </dgm:t>
    </dgm:pt>
    <dgm:pt modelId="{EE8F8621-F53E-4FB2-A25B-BCAF7149A2E6}" type="sibTrans" cxnId="{1A13FDB3-E08C-4CDF-8D9D-3E39A90028CB}">
      <dgm:prSet/>
      <dgm:spPr/>
      <dgm:t>
        <a:bodyPr/>
        <a:lstStyle/>
        <a:p>
          <a:endParaRPr lang="en-US"/>
        </a:p>
      </dgm:t>
    </dgm:pt>
    <dgm:pt modelId="{3E07D30E-8444-41F1-89D5-063098DAAADA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Telling</a:t>
          </a:r>
        </a:p>
      </dgm:t>
    </dgm:pt>
    <dgm:pt modelId="{A56CBEC3-51FC-402F-A608-6F391CDE9C40}" type="parTrans" cxnId="{6E4EA167-28B0-4CDF-A872-75172783B5A6}">
      <dgm:prSet/>
      <dgm:spPr/>
      <dgm:t>
        <a:bodyPr/>
        <a:lstStyle/>
        <a:p>
          <a:endParaRPr lang="en-US"/>
        </a:p>
      </dgm:t>
    </dgm:pt>
    <dgm:pt modelId="{3C5DA119-BFAC-4E3F-8AE1-C53B7D154D08}" type="sibTrans" cxnId="{6E4EA167-28B0-4CDF-A872-75172783B5A6}">
      <dgm:prSet/>
      <dgm:spPr/>
      <dgm:t>
        <a:bodyPr/>
        <a:lstStyle/>
        <a:p>
          <a:endParaRPr lang="en-US"/>
        </a:p>
      </dgm:t>
    </dgm:pt>
    <dgm:pt modelId="{7330A0F3-C120-4E5D-9400-5444AF335209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Suggesting</a:t>
          </a:r>
        </a:p>
      </dgm:t>
    </dgm:pt>
    <dgm:pt modelId="{0C7CE77D-5DEE-4930-94E1-A21DC8D4C642}" type="parTrans" cxnId="{CCEC6B98-1987-4D02-A6E8-2DCC1C5FED6D}">
      <dgm:prSet/>
      <dgm:spPr/>
      <dgm:t>
        <a:bodyPr/>
        <a:lstStyle/>
        <a:p>
          <a:endParaRPr lang="en-US"/>
        </a:p>
      </dgm:t>
    </dgm:pt>
    <dgm:pt modelId="{96029D22-5291-4727-9E55-7290CCB955EF}" type="sibTrans" cxnId="{CCEC6B98-1987-4D02-A6E8-2DCC1C5FED6D}">
      <dgm:prSet/>
      <dgm:spPr/>
      <dgm:t>
        <a:bodyPr/>
        <a:lstStyle/>
        <a:p>
          <a:endParaRPr lang="en-US"/>
        </a:p>
      </dgm:t>
    </dgm:pt>
    <dgm:pt modelId="{33BAFE78-E808-4C48-8B84-E7C8D930396E}">
      <dgm:prSet phldrT="[Text]"/>
      <dgm:spPr/>
      <dgm:t>
        <a:bodyPr/>
        <a:lstStyle/>
        <a:p>
          <a:r>
            <a:rPr lang="en-US" sz="3700" dirty="0">
              <a:latin typeface="Avenir Next LT Pro" panose="020B0504020202020204" pitchFamily="34" charset="0"/>
            </a:rPr>
            <a:t>Session Setting</a:t>
          </a:r>
        </a:p>
      </dgm:t>
    </dgm:pt>
    <dgm:pt modelId="{B34CB95C-5A1C-48B2-9F68-53D8BEB35D5C}" type="parTrans" cxnId="{2607206B-BC8F-4EE7-A1EB-7DC4451A8560}">
      <dgm:prSet/>
      <dgm:spPr/>
    </dgm:pt>
    <dgm:pt modelId="{6FA528EB-EB1E-4C99-9141-221EBA476DB6}" type="sibTrans" cxnId="{2607206B-BC8F-4EE7-A1EB-7DC4451A8560}">
      <dgm:prSet/>
      <dgm:spPr/>
    </dgm:pt>
    <dgm:pt modelId="{D9D6185B-0FCF-4942-9FC2-9D1CD41CEB48}">
      <dgm:prSet phldrT="[Text]" custT="1"/>
      <dgm:spPr/>
      <dgm:t>
        <a:bodyPr/>
        <a:lstStyle/>
        <a:p>
          <a:r>
            <a:rPr lang="en-US" sz="3700" dirty="0">
              <a:latin typeface="Avenir Next LT Pro" panose="020B0504020202020204" pitchFamily="34" charset="0"/>
            </a:rPr>
            <a:t>Minimal Marking </a:t>
          </a:r>
          <a:r>
            <a:rPr lang="en-US" sz="3600" dirty="0">
              <a:latin typeface="Avenir Next LT Pro" panose="020B0504020202020204" pitchFamily="34" charset="0"/>
            </a:rPr>
            <a:t>(under Suggesting)</a:t>
          </a:r>
          <a:endParaRPr lang="en-US" sz="3700" dirty="0">
            <a:latin typeface="Avenir Next LT Pro" panose="020B0504020202020204" pitchFamily="34" charset="0"/>
          </a:endParaRPr>
        </a:p>
      </dgm:t>
    </dgm:pt>
    <dgm:pt modelId="{6B5D4D19-65F6-44C7-B44E-4F41A6FA4233}" type="parTrans" cxnId="{0CC52058-8AF6-4633-8D81-49403994E012}">
      <dgm:prSet/>
      <dgm:spPr/>
    </dgm:pt>
    <dgm:pt modelId="{2DDCC8CB-9CC0-44C2-B534-CC21E1D5DFBD}" type="sibTrans" cxnId="{0CC52058-8AF6-4633-8D81-49403994E012}">
      <dgm:prSet/>
      <dgm:spPr/>
    </dgm:pt>
    <dgm:pt modelId="{6EC45674-1D6E-46E3-84D7-759A18A67AF5}" type="pres">
      <dgm:prSet presAssocID="{69214D7B-57C3-4394-A9BE-7E5552C0F11A}" presName="Name0" presStyleCnt="0">
        <dgm:presLayoutVars>
          <dgm:dir/>
          <dgm:animLvl val="lvl"/>
          <dgm:resizeHandles val="exact"/>
        </dgm:presLayoutVars>
      </dgm:prSet>
      <dgm:spPr/>
    </dgm:pt>
    <dgm:pt modelId="{FB3395F1-E01D-42E1-A366-B9025F081BAC}" type="pres">
      <dgm:prSet presAssocID="{48CD9EEA-7EDB-4569-8C97-737D8B5CDB9F}" presName="composite" presStyleCnt="0"/>
      <dgm:spPr/>
    </dgm:pt>
    <dgm:pt modelId="{6B9FE20A-A0EE-4588-9139-2C88EF5DC354}" type="pres">
      <dgm:prSet presAssocID="{48CD9EEA-7EDB-4569-8C97-737D8B5CDB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65D4F5A-B5AA-4164-89DB-2ECBB7CA73A5}" type="pres">
      <dgm:prSet presAssocID="{48CD9EEA-7EDB-4569-8C97-737D8B5CDB9F}" presName="desTx" presStyleLbl="alignAccFollowNode1" presStyleIdx="0" presStyleCnt="2">
        <dgm:presLayoutVars>
          <dgm:bulletEnabled val="1"/>
        </dgm:presLayoutVars>
      </dgm:prSet>
      <dgm:spPr/>
    </dgm:pt>
    <dgm:pt modelId="{79A244DC-1126-4CFF-8E38-1A148AB8EF4F}" type="pres">
      <dgm:prSet presAssocID="{ECDE4689-3164-47EB-8C7B-92335FEBC896}" presName="space" presStyleCnt="0"/>
      <dgm:spPr/>
    </dgm:pt>
    <dgm:pt modelId="{E500D10F-47E8-431C-90F7-3BE5E644A45A}" type="pres">
      <dgm:prSet presAssocID="{82FF828C-CD31-476B-B144-CB1938BE7E97}" presName="composite" presStyleCnt="0"/>
      <dgm:spPr/>
    </dgm:pt>
    <dgm:pt modelId="{A6036EA2-C7BC-4F67-9105-1E600C81BE4A}" type="pres">
      <dgm:prSet presAssocID="{82FF828C-CD31-476B-B144-CB1938BE7E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313F3FA-15BB-40D6-A3C6-39819E8E4178}" type="pres">
      <dgm:prSet presAssocID="{82FF828C-CD31-476B-B144-CB1938BE7E9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926281A-64F3-4714-9E11-5D35AF3B8B7B}" srcId="{48CD9EEA-7EDB-4569-8C97-737D8B5CDB9F}" destId="{D9029C58-2B10-4BE8-B698-EA24044D1E61}" srcOrd="0" destOrd="0" parTransId="{49D0D4E2-97B4-4FDA-99DD-C3342DA0ECAE}" sibTransId="{9E0B036F-8CBB-45AC-ADA0-94B234D29BF8}"/>
    <dgm:cxn modelId="{96C1AD1C-F00C-46C8-A1D0-BDC9B91B59F2}" type="presOf" srcId="{33BAFE78-E808-4C48-8B84-E7C8D930396E}" destId="{D313F3FA-15BB-40D6-A3C6-39819E8E4178}" srcOrd="0" destOrd="1" presId="urn:microsoft.com/office/officeart/2005/8/layout/hList1"/>
    <dgm:cxn modelId="{CAB6C245-6DD0-4D3B-AE72-2C36D81485D5}" type="presOf" srcId="{D9D6185B-0FCF-4942-9FC2-9D1CD41CEB48}" destId="{D313F3FA-15BB-40D6-A3C6-39819E8E4178}" srcOrd="0" destOrd="2" presId="urn:microsoft.com/office/officeart/2005/8/layout/hList1"/>
    <dgm:cxn modelId="{6E4EA167-28B0-4CDF-A872-75172783B5A6}" srcId="{48CD9EEA-7EDB-4569-8C97-737D8B5CDB9F}" destId="{3E07D30E-8444-41F1-89D5-063098DAAADA}" srcOrd="2" destOrd="0" parTransId="{A56CBEC3-51FC-402F-A608-6F391CDE9C40}" sibTransId="{3C5DA119-BFAC-4E3F-8AE1-C53B7D154D08}"/>
    <dgm:cxn modelId="{2607206B-BC8F-4EE7-A1EB-7DC4451A8560}" srcId="{82FF828C-CD31-476B-B144-CB1938BE7E97}" destId="{33BAFE78-E808-4C48-8B84-E7C8D930396E}" srcOrd="1" destOrd="0" parTransId="{B34CB95C-5A1C-48B2-9F68-53D8BEB35D5C}" sibTransId="{6FA528EB-EB1E-4C99-9141-221EBA476DB6}"/>
    <dgm:cxn modelId="{7C700E6E-3297-4CAB-9395-E9DD0D0CAF29}" type="presOf" srcId="{48CD9EEA-7EDB-4569-8C97-737D8B5CDB9F}" destId="{6B9FE20A-A0EE-4588-9139-2C88EF5DC354}" srcOrd="0" destOrd="0" presId="urn:microsoft.com/office/officeart/2005/8/layout/hList1"/>
    <dgm:cxn modelId="{371EBE51-DFD8-4A7B-B9FA-F046ECE92C8E}" srcId="{69214D7B-57C3-4394-A9BE-7E5552C0F11A}" destId="{48CD9EEA-7EDB-4569-8C97-737D8B5CDB9F}" srcOrd="0" destOrd="0" parTransId="{E3FA2C8B-EC1C-4294-AB19-133D2C8EB1E6}" sibTransId="{ECDE4689-3164-47EB-8C7B-92335FEBC896}"/>
    <dgm:cxn modelId="{0CC52058-8AF6-4633-8D81-49403994E012}" srcId="{82FF828C-CD31-476B-B144-CB1938BE7E97}" destId="{D9D6185B-0FCF-4942-9FC2-9D1CD41CEB48}" srcOrd="2" destOrd="0" parTransId="{6B5D4D19-65F6-44C7-B44E-4F41A6FA4233}" sibTransId="{2DDCC8CB-9CC0-44C2-B534-CC21E1D5DFBD}"/>
    <dgm:cxn modelId="{CCEC6B98-1987-4D02-A6E8-2DCC1C5FED6D}" srcId="{48CD9EEA-7EDB-4569-8C97-737D8B5CDB9F}" destId="{7330A0F3-C120-4E5D-9400-5444AF335209}" srcOrd="3" destOrd="0" parTransId="{0C7CE77D-5DEE-4930-94E1-A21DC8D4C642}" sibTransId="{96029D22-5291-4727-9E55-7290CCB955EF}"/>
    <dgm:cxn modelId="{B346EE9D-9CE7-4686-A532-B4413DB68CF7}" type="presOf" srcId="{3E07D30E-8444-41F1-89D5-063098DAAADA}" destId="{E65D4F5A-B5AA-4164-89DB-2ECBB7CA73A5}" srcOrd="0" destOrd="2" presId="urn:microsoft.com/office/officeart/2005/8/layout/hList1"/>
    <dgm:cxn modelId="{7B4654B2-D73D-487F-B2FC-C90CE12AA971}" type="presOf" srcId="{159DC5B5-2B4B-4EAB-A08A-E857F1AAA1FB}" destId="{E65D4F5A-B5AA-4164-89DB-2ECBB7CA73A5}" srcOrd="0" destOrd="1" presId="urn:microsoft.com/office/officeart/2005/8/layout/hList1"/>
    <dgm:cxn modelId="{1A13FDB3-E08C-4CDF-8D9D-3E39A90028CB}" srcId="{48CD9EEA-7EDB-4569-8C97-737D8B5CDB9F}" destId="{159DC5B5-2B4B-4EAB-A08A-E857F1AAA1FB}" srcOrd="1" destOrd="0" parTransId="{A1EA3CF1-1CE8-490A-84E4-E69ABFA81EF5}" sibTransId="{EE8F8621-F53E-4FB2-A25B-BCAF7149A2E6}"/>
    <dgm:cxn modelId="{B3BD80CC-7C4B-43EB-9649-CD20611FB5BE}" type="presOf" srcId="{82FF828C-CD31-476B-B144-CB1938BE7E97}" destId="{A6036EA2-C7BC-4F67-9105-1E600C81BE4A}" srcOrd="0" destOrd="0" presId="urn:microsoft.com/office/officeart/2005/8/layout/hList1"/>
    <dgm:cxn modelId="{376304CE-E3B8-431B-B44A-C2ABD46A3857}" type="presOf" srcId="{69214D7B-57C3-4394-A9BE-7E5552C0F11A}" destId="{6EC45674-1D6E-46E3-84D7-759A18A67AF5}" srcOrd="0" destOrd="0" presId="urn:microsoft.com/office/officeart/2005/8/layout/hList1"/>
    <dgm:cxn modelId="{E73000D1-F0D3-43F9-845B-28B4F5F01BB7}" type="presOf" srcId="{5EBE0FEC-0DF1-470A-B2B3-A66EB55311D1}" destId="{D313F3FA-15BB-40D6-A3C6-39819E8E4178}" srcOrd="0" destOrd="0" presId="urn:microsoft.com/office/officeart/2005/8/layout/hList1"/>
    <dgm:cxn modelId="{DC135AD1-E6B9-4E88-9DB0-AFA74F2F0743}" srcId="{82FF828C-CD31-476B-B144-CB1938BE7E97}" destId="{5EBE0FEC-0DF1-470A-B2B3-A66EB55311D1}" srcOrd="0" destOrd="0" parTransId="{0F1A783D-6C9B-482C-A5EB-EA553EE0012A}" sibTransId="{8AD8C6EA-83E8-4282-8979-6FB9DF45B5BE}"/>
    <dgm:cxn modelId="{3B2689DC-8EEB-4B66-9807-4D0A16850CDD}" type="presOf" srcId="{D9029C58-2B10-4BE8-B698-EA24044D1E61}" destId="{E65D4F5A-B5AA-4164-89DB-2ECBB7CA73A5}" srcOrd="0" destOrd="0" presId="urn:microsoft.com/office/officeart/2005/8/layout/hList1"/>
    <dgm:cxn modelId="{DA16D6E0-7795-4CE6-B44D-9FE349164E25}" srcId="{69214D7B-57C3-4394-A9BE-7E5552C0F11A}" destId="{82FF828C-CD31-476B-B144-CB1938BE7E97}" srcOrd="1" destOrd="0" parTransId="{4FF44F8B-7524-49A7-B15B-0F02A2160E87}" sibTransId="{AA3C48F1-FA2D-4C15-9043-923BC25A0FB6}"/>
    <dgm:cxn modelId="{66E729F4-98A1-4726-8415-1A041B1C4B02}" type="presOf" srcId="{7330A0F3-C120-4E5D-9400-5444AF335209}" destId="{E65D4F5A-B5AA-4164-89DB-2ECBB7CA73A5}" srcOrd="0" destOrd="3" presId="urn:microsoft.com/office/officeart/2005/8/layout/hList1"/>
    <dgm:cxn modelId="{B8951162-4760-4406-B146-DAB8B255F4D7}" type="presParOf" srcId="{6EC45674-1D6E-46E3-84D7-759A18A67AF5}" destId="{FB3395F1-E01D-42E1-A366-B9025F081BAC}" srcOrd="0" destOrd="0" presId="urn:microsoft.com/office/officeart/2005/8/layout/hList1"/>
    <dgm:cxn modelId="{2EAE518F-CCF2-445F-A606-055B71BF97FB}" type="presParOf" srcId="{FB3395F1-E01D-42E1-A366-B9025F081BAC}" destId="{6B9FE20A-A0EE-4588-9139-2C88EF5DC354}" srcOrd="0" destOrd="0" presId="urn:microsoft.com/office/officeart/2005/8/layout/hList1"/>
    <dgm:cxn modelId="{D05A19D7-C46D-437A-8F76-D4C3D5552E20}" type="presParOf" srcId="{FB3395F1-E01D-42E1-A366-B9025F081BAC}" destId="{E65D4F5A-B5AA-4164-89DB-2ECBB7CA73A5}" srcOrd="1" destOrd="0" presId="urn:microsoft.com/office/officeart/2005/8/layout/hList1"/>
    <dgm:cxn modelId="{5FFA8287-6786-4CE9-ABAE-7052F2B766B0}" type="presParOf" srcId="{6EC45674-1D6E-46E3-84D7-759A18A67AF5}" destId="{79A244DC-1126-4CFF-8E38-1A148AB8EF4F}" srcOrd="1" destOrd="0" presId="urn:microsoft.com/office/officeart/2005/8/layout/hList1"/>
    <dgm:cxn modelId="{8E93FAB8-71C7-429E-8F4C-7762942864D4}" type="presParOf" srcId="{6EC45674-1D6E-46E3-84D7-759A18A67AF5}" destId="{E500D10F-47E8-431C-90F7-3BE5E644A45A}" srcOrd="2" destOrd="0" presId="urn:microsoft.com/office/officeart/2005/8/layout/hList1"/>
    <dgm:cxn modelId="{6180A6BB-1C1A-45BD-8625-7F74B35C02E7}" type="presParOf" srcId="{E500D10F-47E8-431C-90F7-3BE5E644A45A}" destId="{A6036EA2-C7BC-4F67-9105-1E600C81BE4A}" srcOrd="0" destOrd="0" presId="urn:microsoft.com/office/officeart/2005/8/layout/hList1"/>
    <dgm:cxn modelId="{66BFBF98-E7D3-47D9-881C-04BACC36925F}" type="presParOf" srcId="{E500D10F-47E8-431C-90F7-3BE5E644A45A}" destId="{D313F3FA-15BB-40D6-A3C6-39819E8E417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214D7B-57C3-4394-A9BE-7E5552C0F11A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CD9EEA-7EDB-4569-8C97-737D8B5CDB9F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>
              <a:latin typeface="Avenir Next LT Pro" panose="020B0504020202020204" pitchFamily="34" charset="0"/>
            </a:rPr>
            <a:t>Revision</a:t>
          </a:r>
        </a:p>
      </dgm:t>
    </dgm:pt>
    <dgm:pt modelId="{E3FA2C8B-EC1C-4294-AB19-133D2C8EB1E6}" type="parTrans" cxnId="{371EBE51-DFD8-4A7B-B9FA-F046ECE92C8E}">
      <dgm:prSet/>
      <dgm:spPr/>
      <dgm:t>
        <a:bodyPr/>
        <a:lstStyle/>
        <a:p>
          <a:endParaRPr lang="en-US"/>
        </a:p>
      </dgm:t>
    </dgm:pt>
    <dgm:pt modelId="{ECDE4689-3164-47EB-8C7B-92335FEBC896}" type="sibTrans" cxnId="{371EBE51-DFD8-4A7B-B9FA-F046ECE92C8E}">
      <dgm:prSet/>
      <dgm:spPr/>
      <dgm:t>
        <a:bodyPr/>
        <a:lstStyle/>
        <a:p>
          <a:endParaRPr lang="en-US"/>
        </a:p>
      </dgm:t>
    </dgm:pt>
    <dgm:pt modelId="{D9029C58-2B10-4BE8-B698-EA24044D1E61}">
      <dgm:prSet phldrT="[Text]"/>
      <dgm:spPr/>
      <dgm:t>
        <a:bodyPr/>
        <a:lstStyle/>
        <a:p>
          <a:r>
            <a:rPr lang="en-US" b="1">
              <a:latin typeface="Avenir Next LT Pro" panose="020B0504020202020204" pitchFamily="34" charset="0"/>
            </a:rPr>
            <a:t>Attempt (some relevant change)</a:t>
          </a:r>
        </a:p>
      </dgm:t>
    </dgm:pt>
    <dgm:pt modelId="{49D0D4E2-97B4-4FDA-99DD-C3342DA0ECAE}" type="parTrans" cxnId="{B926281A-64F3-4714-9E11-5D35AF3B8B7B}">
      <dgm:prSet/>
      <dgm:spPr/>
      <dgm:t>
        <a:bodyPr/>
        <a:lstStyle/>
        <a:p>
          <a:endParaRPr lang="en-US"/>
        </a:p>
      </dgm:t>
    </dgm:pt>
    <dgm:pt modelId="{9E0B036F-8CBB-45AC-ADA0-94B234D29BF8}" type="sibTrans" cxnId="{B926281A-64F3-4714-9E11-5D35AF3B8B7B}">
      <dgm:prSet/>
      <dgm:spPr/>
      <dgm:t>
        <a:bodyPr/>
        <a:lstStyle/>
        <a:p>
          <a:endParaRPr lang="en-US"/>
        </a:p>
      </dgm:t>
    </dgm:pt>
    <dgm:pt modelId="{EC947743-8827-40D9-96A5-3264EAAFA274}">
      <dgm:prSet phldrT="[Text]"/>
      <dgm:spPr/>
      <dgm:t>
        <a:bodyPr/>
        <a:lstStyle/>
        <a:p>
          <a:r>
            <a:rPr lang="en-US" i="1">
              <a:latin typeface="Avenir Next LT Pro" panose="020B0504020202020204" pitchFamily="34" charset="0"/>
            </a:rPr>
            <a:t>Avoidance</a:t>
          </a:r>
        </a:p>
      </dgm:t>
    </dgm:pt>
    <dgm:pt modelId="{FF4201CF-0D0A-423E-A4E9-363DD6C47758}" type="parTrans" cxnId="{7FEB067A-A407-48F6-A8FE-5781CEB732CC}">
      <dgm:prSet/>
      <dgm:spPr/>
      <dgm:t>
        <a:bodyPr/>
        <a:lstStyle/>
        <a:p>
          <a:endParaRPr lang="en-US"/>
        </a:p>
      </dgm:t>
    </dgm:pt>
    <dgm:pt modelId="{664B0F1F-0AE3-4F28-A044-449030D395A1}" type="sibTrans" cxnId="{7FEB067A-A407-48F6-A8FE-5781CEB732CC}">
      <dgm:prSet/>
      <dgm:spPr/>
      <dgm:t>
        <a:bodyPr/>
        <a:lstStyle/>
        <a:p>
          <a:endParaRPr lang="en-US"/>
        </a:p>
      </dgm:t>
    </dgm:pt>
    <dgm:pt modelId="{5BE0CF5D-7EA6-43FE-8AD8-7A6D8FDE1C9B}">
      <dgm:prSet phldrT="[Text]"/>
      <dgm:spPr/>
      <dgm:t>
        <a:bodyPr/>
        <a:lstStyle/>
        <a:p>
          <a:r>
            <a:rPr lang="en-US" i="1">
              <a:latin typeface="Avenir Next LT Pro" panose="020B0504020202020204" pitchFamily="34" charset="0"/>
            </a:rPr>
            <a:t>Indeterminate</a:t>
          </a:r>
        </a:p>
      </dgm:t>
    </dgm:pt>
    <dgm:pt modelId="{250900E3-01AA-4BC1-A4F7-F6C06699D3C9}" type="parTrans" cxnId="{378A5211-9C92-4578-A748-32661F9D8142}">
      <dgm:prSet/>
      <dgm:spPr/>
      <dgm:t>
        <a:bodyPr/>
        <a:lstStyle/>
        <a:p>
          <a:endParaRPr lang="en-US"/>
        </a:p>
      </dgm:t>
    </dgm:pt>
    <dgm:pt modelId="{A8707241-6B82-4358-B227-AA03D864BE96}" type="sibTrans" cxnId="{378A5211-9C92-4578-A748-32661F9D8142}">
      <dgm:prSet/>
      <dgm:spPr/>
      <dgm:t>
        <a:bodyPr/>
        <a:lstStyle/>
        <a:p>
          <a:endParaRPr lang="en-US"/>
        </a:p>
      </dgm:t>
    </dgm:pt>
    <dgm:pt modelId="{3C648004-74F4-4B36-933A-0F77E2276A9C}">
      <dgm:prSet phldrT="[Text]"/>
      <dgm:spPr/>
      <dgm:t>
        <a:bodyPr/>
        <a:lstStyle/>
        <a:p>
          <a:r>
            <a:rPr lang="en-US" b="1">
              <a:latin typeface="Avenir Next LT Pro" panose="020B0504020202020204" pitchFamily="34" charset="0"/>
            </a:rPr>
            <a:t>No Attempt (no relevant change)</a:t>
          </a:r>
        </a:p>
      </dgm:t>
    </dgm:pt>
    <dgm:pt modelId="{B49F7D4E-9D99-4FF9-B393-42C7B5E817B3}" type="parTrans" cxnId="{0ABAD7A5-3699-46DE-8678-427D5B7E4A27}">
      <dgm:prSet/>
      <dgm:spPr/>
      <dgm:t>
        <a:bodyPr/>
        <a:lstStyle/>
        <a:p>
          <a:endParaRPr lang="en-US"/>
        </a:p>
      </dgm:t>
    </dgm:pt>
    <dgm:pt modelId="{33795DDD-6C4C-493F-9D8F-A1FC8C55DD2A}" type="sibTrans" cxnId="{0ABAD7A5-3699-46DE-8678-427D5B7E4A27}">
      <dgm:prSet/>
      <dgm:spPr/>
      <dgm:t>
        <a:bodyPr/>
        <a:lstStyle/>
        <a:p>
          <a:endParaRPr lang="en-US"/>
        </a:p>
      </dgm:t>
    </dgm:pt>
    <dgm:pt modelId="{BAB00BF5-96D3-4CAD-A359-30DA35D35489}">
      <dgm:prSet phldrT="[Text]"/>
      <dgm:spPr/>
      <dgm:t>
        <a:bodyPr/>
        <a:lstStyle/>
        <a:p>
          <a:r>
            <a:rPr lang="en-US">
              <a:latin typeface="Avenir Next LT Pro" panose="020B0504020202020204" pitchFamily="34" charset="0"/>
            </a:rPr>
            <a:t>Not Applicable (excluded)</a:t>
          </a:r>
        </a:p>
      </dgm:t>
    </dgm:pt>
    <dgm:pt modelId="{0A96C51A-843E-4B6B-A3F2-870C697E3482}" type="parTrans" cxnId="{F4FAE144-C5C5-4DF4-A1A6-4FC15CE230B4}">
      <dgm:prSet/>
      <dgm:spPr/>
      <dgm:t>
        <a:bodyPr/>
        <a:lstStyle/>
        <a:p>
          <a:endParaRPr lang="en-US"/>
        </a:p>
      </dgm:t>
    </dgm:pt>
    <dgm:pt modelId="{47A559B6-71EB-4827-BF61-3B8FD52DB44F}" type="sibTrans" cxnId="{F4FAE144-C5C5-4DF4-A1A6-4FC15CE230B4}">
      <dgm:prSet/>
      <dgm:spPr/>
      <dgm:t>
        <a:bodyPr/>
        <a:lstStyle/>
        <a:p>
          <a:endParaRPr lang="en-US"/>
        </a:p>
      </dgm:t>
    </dgm:pt>
    <dgm:pt modelId="{BEE5EB82-BFE8-4EF7-ABCE-1ABE9B5B6DC7}" type="pres">
      <dgm:prSet presAssocID="{69214D7B-57C3-4394-A9BE-7E5552C0F11A}" presName="Name0" presStyleCnt="0">
        <dgm:presLayoutVars>
          <dgm:dir/>
          <dgm:animLvl val="lvl"/>
          <dgm:resizeHandles val="exact"/>
        </dgm:presLayoutVars>
      </dgm:prSet>
      <dgm:spPr/>
    </dgm:pt>
    <dgm:pt modelId="{BAADF6B1-C68C-454E-92E6-948C16506094}" type="pres">
      <dgm:prSet presAssocID="{48CD9EEA-7EDB-4569-8C97-737D8B5CDB9F}" presName="composite" presStyleCnt="0"/>
      <dgm:spPr/>
    </dgm:pt>
    <dgm:pt modelId="{3AA20613-E282-46E0-9B16-D08F89275045}" type="pres">
      <dgm:prSet presAssocID="{48CD9EEA-7EDB-4569-8C97-737D8B5CDB9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B55171C8-9A7A-482D-BF62-8FE9ACE4E91A}" type="pres">
      <dgm:prSet presAssocID="{48CD9EEA-7EDB-4569-8C97-737D8B5CDB9F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325240B-97C2-46D2-A451-F372ECE179A4}" type="presOf" srcId="{BAB00BF5-96D3-4CAD-A359-30DA35D35489}" destId="{B55171C8-9A7A-482D-BF62-8FE9ACE4E91A}" srcOrd="0" destOrd="4" presId="urn:microsoft.com/office/officeart/2005/8/layout/hList1"/>
    <dgm:cxn modelId="{378A5211-9C92-4578-A748-32661F9D8142}" srcId="{48CD9EEA-7EDB-4569-8C97-737D8B5CDB9F}" destId="{5BE0CF5D-7EA6-43FE-8AD8-7A6D8FDE1C9B}" srcOrd="2" destOrd="0" parTransId="{250900E3-01AA-4BC1-A4F7-F6C06699D3C9}" sibTransId="{A8707241-6B82-4358-B227-AA03D864BE96}"/>
    <dgm:cxn modelId="{B926281A-64F3-4714-9E11-5D35AF3B8B7B}" srcId="{48CD9EEA-7EDB-4569-8C97-737D8B5CDB9F}" destId="{D9029C58-2B10-4BE8-B698-EA24044D1E61}" srcOrd="0" destOrd="0" parTransId="{49D0D4E2-97B4-4FDA-99DD-C3342DA0ECAE}" sibTransId="{9E0B036F-8CBB-45AC-ADA0-94B234D29BF8}"/>
    <dgm:cxn modelId="{6BED1734-AA43-4CF2-965A-67C126ED0220}" type="presOf" srcId="{3C648004-74F4-4B36-933A-0F77E2276A9C}" destId="{B55171C8-9A7A-482D-BF62-8FE9ACE4E91A}" srcOrd="0" destOrd="3" presId="urn:microsoft.com/office/officeart/2005/8/layout/hList1"/>
    <dgm:cxn modelId="{CBA15662-8DA3-433D-AD7C-7E2956131C1B}" type="presOf" srcId="{EC947743-8827-40D9-96A5-3264EAAFA274}" destId="{B55171C8-9A7A-482D-BF62-8FE9ACE4E91A}" srcOrd="0" destOrd="1" presId="urn:microsoft.com/office/officeart/2005/8/layout/hList1"/>
    <dgm:cxn modelId="{F4FAE144-C5C5-4DF4-A1A6-4FC15CE230B4}" srcId="{48CD9EEA-7EDB-4569-8C97-737D8B5CDB9F}" destId="{BAB00BF5-96D3-4CAD-A359-30DA35D35489}" srcOrd="4" destOrd="0" parTransId="{0A96C51A-843E-4B6B-A3F2-870C697E3482}" sibTransId="{47A559B6-71EB-4827-BF61-3B8FD52DB44F}"/>
    <dgm:cxn modelId="{371EBE51-DFD8-4A7B-B9FA-F046ECE92C8E}" srcId="{69214D7B-57C3-4394-A9BE-7E5552C0F11A}" destId="{48CD9EEA-7EDB-4569-8C97-737D8B5CDB9F}" srcOrd="0" destOrd="0" parTransId="{E3FA2C8B-EC1C-4294-AB19-133D2C8EB1E6}" sibTransId="{ECDE4689-3164-47EB-8C7B-92335FEBC896}"/>
    <dgm:cxn modelId="{7FEB067A-A407-48F6-A8FE-5781CEB732CC}" srcId="{48CD9EEA-7EDB-4569-8C97-737D8B5CDB9F}" destId="{EC947743-8827-40D9-96A5-3264EAAFA274}" srcOrd="1" destOrd="0" parTransId="{FF4201CF-0D0A-423E-A4E9-363DD6C47758}" sibTransId="{664B0F1F-0AE3-4F28-A044-449030D395A1}"/>
    <dgm:cxn modelId="{CDFE4E9A-0B52-4F08-8B84-5BF611283A63}" type="presOf" srcId="{69214D7B-57C3-4394-A9BE-7E5552C0F11A}" destId="{BEE5EB82-BFE8-4EF7-ABCE-1ABE9B5B6DC7}" srcOrd="0" destOrd="0" presId="urn:microsoft.com/office/officeart/2005/8/layout/hList1"/>
    <dgm:cxn modelId="{0ABAD7A5-3699-46DE-8678-427D5B7E4A27}" srcId="{48CD9EEA-7EDB-4569-8C97-737D8B5CDB9F}" destId="{3C648004-74F4-4B36-933A-0F77E2276A9C}" srcOrd="3" destOrd="0" parTransId="{B49F7D4E-9D99-4FF9-B393-42C7B5E817B3}" sibTransId="{33795DDD-6C4C-493F-9D8F-A1FC8C55DD2A}"/>
    <dgm:cxn modelId="{309142B2-7149-4E65-8400-7071FC2F098E}" type="presOf" srcId="{D9029C58-2B10-4BE8-B698-EA24044D1E61}" destId="{B55171C8-9A7A-482D-BF62-8FE9ACE4E91A}" srcOrd="0" destOrd="0" presId="urn:microsoft.com/office/officeart/2005/8/layout/hList1"/>
    <dgm:cxn modelId="{03439BC2-D74E-49CB-B307-A466EAFA94AD}" type="presOf" srcId="{5BE0CF5D-7EA6-43FE-8AD8-7A6D8FDE1C9B}" destId="{B55171C8-9A7A-482D-BF62-8FE9ACE4E91A}" srcOrd="0" destOrd="2" presId="urn:microsoft.com/office/officeart/2005/8/layout/hList1"/>
    <dgm:cxn modelId="{50C6CADD-577C-43E5-896F-3532E02F08DF}" type="presOf" srcId="{48CD9EEA-7EDB-4569-8C97-737D8B5CDB9F}" destId="{3AA20613-E282-46E0-9B16-D08F89275045}" srcOrd="0" destOrd="0" presId="urn:microsoft.com/office/officeart/2005/8/layout/hList1"/>
    <dgm:cxn modelId="{B5F070DD-8273-4B9B-A5F6-62F4CD63633B}" type="presParOf" srcId="{BEE5EB82-BFE8-4EF7-ABCE-1ABE9B5B6DC7}" destId="{BAADF6B1-C68C-454E-92E6-948C16506094}" srcOrd="0" destOrd="0" presId="urn:microsoft.com/office/officeart/2005/8/layout/hList1"/>
    <dgm:cxn modelId="{BE041315-4A48-4D62-B088-CAD999ABFF0B}" type="presParOf" srcId="{BAADF6B1-C68C-454E-92E6-948C16506094}" destId="{3AA20613-E282-46E0-9B16-D08F89275045}" srcOrd="0" destOrd="0" presId="urn:microsoft.com/office/officeart/2005/8/layout/hList1"/>
    <dgm:cxn modelId="{62A14A60-EC55-4564-9B6A-6225FDFBD37E}" type="presParOf" srcId="{BAADF6B1-C68C-454E-92E6-948C16506094}" destId="{B55171C8-9A7A-482D-BF62-8FE9ACE4E9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214D7B-57C3-4394-A9BE-7E5552C0F11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CD9EEA-7EDB-4569-8C97-737D8B5CDB9F}">
      <dgm:prSet phldrT="[Text]"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Suggesting</a:t>
          </a:r>
        </a:p>
      </dgm:t>
    </dgm:pt>
    <dgm:pt modelId="{E3FA2C8B-EC1C-4294-AB19-133D2C8EB1E6}" type="parTrans" cxnId="{371EBE51-DFD8-4A7B-B9FA-F046ECE92C8E}">
      <dgm:prSet/>
      <dgm:spPr/>
      <dgm:t>
        <a:bodyPr/>
        <a:lstStyle/>
        <a:p>
          <a:endParaRPr lang="en-US"/>
        </a:p>
      </dgm:t>
    </dgm:pt>
    <dgm:pt modelId="{ECDE4689-3164-47EB-8C7B-92335FEBC896}" type="sibTrans" cxnId="{371EBE51-DFD8-4A7B-B9FA-F046ECE92C8E}">
      <dgm:prSet/>
      <dgm:spPr/>
      <dgm:t>
        <a:bodyPr/>
        <a:lstStyle/>
        <a:p>
          <a:endParaRPr lang="en-US"/>
        </a:p>
      </dgm:t>
    </dgm:pt>
    <dgm:pt modelId="{D9029C58-2B10-4BE8-B698-EA24044D1E61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Minimal marking</a:t>
          </a:r>
        </a:p>
      </dgm:t>
    </dgm:pt>
    <dgm:pt modelId="{49D0D4E2-97B4-4FDA-99DD-C3342DA0ECAE}" type="parTrans" cxnId="{B926281A-64F3-4714-9E11-5D35AF3B8B7B}">
      <dgm:prSet/>
      <dgm:spPr/>
      <dgm:t>
        <a:bodyPr/>
        <a:lstStyle/>
        <a:p>
          <a:endParaRPr lang="en-US"/>
        </a:p>
      </dgm:t>
    </dgm:pt>
    <dgm:pt modelId="{9E0B036F-8CBB-45AC-ADA0-94B234D29BF8}" type="sibTrans" cxnId="{B926281A-64F3-4714-9E11-5D35AF3B8B7B}">
      <dgm:prSet/>
      <dgm:spPr/>
      <dgm:t>
        <a:bodyPr/>
        <a:lstStyle/>
        <a:p>
          <a:endParaRPr lang="en-US"/>
        </a:p>
      </dgm:t>
    </dgm:pt>
    <dgm:pt modelId="{82FF828C-CD31-476B-B144-CB1938BE7E97}">
      <dgm:prSet phldrT="[Text]"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Telling</a:t>
          </a:r>
        </a:p>
      </dgm:t>
    </dgm:pt>
    <dgm:pt modelId="{4FF44F8B-7524-49A7-B15B-0F02A2160E87}" type="parTrans" cxnId="{DA16D6E0-7795-4CE6-B44D-9FE349164E25}">
      <dgm:prSet/>
      <dgm:spPr/>
      <dgm:t>
        <a:bodyPr/>
        <a:lstStyle/>
        <a:p>
          <a:endParaRPr lang="en-US"/>
        </a:p>
      </dgm:t>
    </dgm:pt>
    <dgm:pt modelId="{AA3C48F1-FA2D-4C15-9043-923BC25A0FB6}" type="sibTrans" cxnId="{DA16D6E0-7795-4CE6-B44D-9FE349164E25}">
      <dgm:prSet/>
      <dgm:spPr/>
      <dgm:t>
        <a:bodyPr/>
        <a:lstStyle/>
        <a:p>
          <a:endParaRPr lang="en-US"/>
        </a:p>
      </dgm:t>
    </dgm:pt>
    <dgm:pt modelId="{5EBE0FEC-0DF1-470A-B2B3-A66EB55311D1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Editing</a:t>
          </a:r>
        </a:p>
      </dgm:t>
    </dgm:pt>
    <dgm:pt modelId="{0F1A783D-6C9B-482C-A5EB-EA553EE0012A}" type="parTrans" cxnId="{DC135AD1-E6B9-4E88-9DB0-AFA74F2F0743}">
      <dgm:prSet/>
      <dgm:spPr/>
      <dgm:t>
        <a:bodyPr/>
        <a:lstStyle/>
        <a:p>
          <a:endParaRPr lang="en-US"/>
        </a:p>
      </dgm:t>
    </dgm:pt>
    <dgm:pt modelId="{8AD8C6EA-83E8-4282-8979-6FB9DF45B5BE}" type="sibTrans" cxnId="{DC135AD1-E6B9-4E88-9DB0-AFA74F2F0743}">
      <dgm:prSet/>
      <dgm:spPr/>
      <dgm:t>
        <a:bodyPr/>
        <a:lstStyle/>
        <a:p>
          <a:endParaRPr lang="en-US"/>
        </a:p>
      </dgm:t>
    </dgm:pt>
    <dgm:pt modelId="{EEB5EB3A-C584-4987-B3C3-E975ADD02C2D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Questions</a:t>
          </a:r>
        </a:p>
      </dgm:t>
    </dgm:pt>
    <dgm:pt modelId="{8E690444-8855-4375-B4BB-6879A289D05A}" type="parTrans" cxnId="{9A1C9846-E9FC-409F-AA55-75A0A54D706E}">
      <dgm:prSet/>
      <dgm:spPr/>
    </dgm:pt>
    <dgm:pt modelId="{73DE015D-3C5F-4088-A28D-0D845734AB4C}" type="sibTrans" cxnId="{9A1C9846-E9FC-409F-AA55-75A0A54D706E}">
      <dgm:prSet/>
      <dgm:spPr/>
    </dgm:pt>
    <dgm:pt modelId="{BCD6C764-9E44-4EB1-9DD5-7FB85087C816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Statements</a:t>
          </a:r>
        </a:p>
      </dgm:t>
    </dgm:pt>
    <dgm:pt modelId="{711F7213-3380-4FAB-B3F2-B73D51F7D911}" type="parTrans" cxnId="{818AFBB0-8303-40F4-A71B-1BA487446B96}">
      <dgm:prSet/>
      <dgm:spPr/>
    </dgm:pt>
    <dgm:pt modelId="{4BC30A9D-781D-444D-B71F-49AB40454002}" type="sibTrans" cxnId="{818AFBB0-8303-40F4-A71B-1BA487446B96}">
      <dgm:prSet/>
      <dgm:spPr/>
    </dgm:pt>
    <dgm:pt modelId="{CA79C55D-0D3F-4E38-987C-190E9F2F6F82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Explicit</a:t>
          </a:r>
        </a:p>
      </dgm:t>
    </dgm:pt>
    <dgm:pt modelId="{CC5EB9B2-D886-4120-8A61-0D89203B147D}" type="parTrans" cxnId="{82CDF3B5-E7A9-46E1-86A1-0C5C91F60FF3}">
      <dgm:prSet/>
      <dgm:spPr/>
    </dgm:pt>
    <dgm:pt modelId="{B533487E-7CEE-440E-A9CB-4EB4F0A05D31}" type="sibTrans" cxnId="{82CDF3B5-E7A9-46E1-86A1-0C5C91F60FF3}">
      <dgm:prSet/>
      <dgm:spPr/>
    </dgm:pt>
    <dgm:pt modelId="{E29BD501-6C9D-479B-9389-AB6968A9F408}">
      <dgm:prSet phldrT="[Text]"/>
      <dgm:spPr/>
      <dgm:t>
        <a:bodyPr/>
        <a:lstStyle/>
        <a:p>
          <a:r>
            <a:rPr lang="en-US" dirty="0">
              <a:latin typeface="Avenir Next LT Pro" panose="020B0504020202020204" pitchFamily="34" charset="0"/>
            </a:rPr>
            <a:t>Implicit</a:t>
          </a:r>
        </a:p>
      </dgm:t>
    </dgm:pt>
    <dgm:pt modelId="{E943EF2E-41E1-46C8-A7AD-B9274E81B18F}" type="parTrans" cxnId="{4B27D041-11D5-4350-8DB1-143A3E6FCFF1}">
      <dgm:prSet/>
      <dgm:spPr/>
    </dgm:pt>
    <dgm:pt modelId="{06513337-EED1-4C7D-A1F4-6060A6A76EB8}" type="sibTrans" cxnId="{4B27D041-11D5-4350-8DB1-143A3E6FCFF1}">
      <dgm:prSet/>
      <dgm:spPr/>
    </dgm:pt>
    <dgm:pt modelId="{6EC45674-1D6E-46E3-84D7-759A18A67AF5}" type="pres">
      <dgm:prSet presAssocID="{69214D7B-57C3-4394-A9BE-7E5552C0F11A}" presName="Name0" presStyleCnt="0">
        <dgm:presLayoutVars>
          <dgm:dir/>
          <dgm:animLvl val="lvl"/>
          <dgm:resizeHandles val="exact"/>
        </dgm:presLayoutVars>
      </dgm:prSet>
      <dgm:spPr/>
    </dgm:pt>
    <dgm:pt modelId="{FB3395F1-E01D-42E1-A366-B9025F081BAC}" type="pres">
      <dgm:prSet presAssocID="{48CD9EEA-7EDB-4569-8C97-737D8B5CDB9F}" presName="composite" presStyleCnt="0"/>
      <dgm:spPr/>
    </dgm:pt>
    <dgm:pt modelId="{6B9FE20A-A0EE-4588-9139-2C88EF5DC354}" type="pres">
      <dgm:prSet presAssocID="{48CD9EEA-7EDB-4569-8C97-737D8B5CDB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65D4F5A-B5AA-4164-89DB-2ECBB7CA73A5}" type="pres">
      <dgm:prSet presAssocID="{48CD9EEA-7EDB-4569-8C97-737D8B5CDB9F}" presName="desTx" presStyleLbl="alignAccFollowNode1" presStyleIdx="0" presStyleCnt="2">
        <dgm:presLayoutVars>
          <dgm:bulletEnabled val="1"/>
        </dgm:presLayoutVars>
      </dgm:prSet>
      <dgm:spPr/>
    </dgm:pt>
    <dgm:pt modelId="{79A244DC-1126-4CFF-8E38-1A148AB8EF4F}" type="pres">
      <dgm:prSet presAssocID="{ECDE4689-3164-47EB-8C7B-92335FEBC896}" presName="space" presStyleCnt="0"/>
      <dgm:spPr/>
    </dgm:pt>
    <dgm:pt modelId="{E500D10F-47E8-431C-90F7-3BE5E644A45A}" type="pres">
      <dgm:prSet presAssocID="{82FF828C-CD31-476B-B144-CB1938BE7E97}" presName="composite" presStyleCnt="0"/>
      <dgm:spPr/>
    </dgm:pt>
    <dgm:pt modelId="{A6036EA2-C7BC-4F67-9105-1E600C81BE4A}" type="pres">
      <dgm:prSet presAssocID="{82FF828C-CD31-476B-B144-CB1938BE7E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313F3FA-15BB-40D6-A3C6-39819E8E4178}" type="pres">
      <dgm:prSet presAssocID="{82FF828C-CD31-476B-B144-CB1938BE7E9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38D5D00-05E8-4C21-892E-42642BDD4E1E}" type="presOf" srcId="{BCD6C764-9E44-4EB1-9DD5-7FB85087C816}" destId="{E65D4F5A-B5AA-4164-89DB-2ECBB7CA73A5}" srcOrd="0" destOrd="2" presId="urn:microsoft.com/office/officeart/2005/8/layout/hList1"/>
    <dgm:cxn modelId="{B926281A-64F3-4714-9E11-5D35AF3B8B7B}" srcId="{48CD9EEA-7EDB-4569-8C97-737D8B5CDB9F}" destId="{D9029C58-2B10-4BE8-B698-EA24044D1E61}" srcOrd="0" destOrd="0" parTransId="{49D0D4E2-97B4-4FDA-99DD-C3342DA0ECAE}" sibTransId="{9E0B036F-8CBB-45AC-ADA0-94B234D29BF8}"/>
    <dgm:cxn modelId="{699A2627-BB4B-4A77-BB46-286B0D6CF8E2}" type="presOf" srcId="{EEB5EB3A-C584-4987-B3C3-E975ADD02C2D}" destId="{E65D4F5A-B5AA-4164-89DB-2ECBB7CA73A5}" srcOrd="0" destOrd="1" presId="urn:microsoft.com/office/officeart/2005/8/layout/hList1"/>
    <dgm:cxn modelId="{4B27D041-11D5-4350-8DB1-143A3E6FCFF1}" srcId="{82FF828C-CD31-476B-B144-CB1938BE7E97}" destId="{E29BD501-6C9D-479B-9389-AB6968A9F408}" srcOrd="2" destOrd="0" parTransId="{E943EF2E-41E1-46C8-A7AD-B9274E81B18F}" sibTransId="{06513337-EED1-4C7D-A1F4-6060A6A76EB8}"/>
    <dgm:cxn modelId="{9A1C9846-E9FC-409F-AA55-75A0A54D706E}" srcId="{48CD9EEA-7EDB-4569-8C97-737D8B5CDB9F}" destId="{EEB5EB3A-C584-4987-B3C3-E975ADD02C2D}" srcOrd="1" destOrd="0" parTransId="{8E690444-8855-4375-B4BB-6879A289D05A}" sibTransId="{73DE015D-3C5F-4088-A28D-0D845734AB4C}"/>
    <dgm:cxn modelId="{7C700E6E-3297-4CAB-9395-E9DD0D0CAF29}" type="presOf" srcId="{48CD9EEA-7EDB-4569-8C97-737D8B5CDB9F}" destId="{6B9FE20A-A0EE-4588-9139-2C88EF5DC354}" srcOrd="0" destOrd="0" presId="urn:microsoft.com/office/officeart/2005/8/layout/hList1"/>
    <dgm:cxn modelId="{371EBE51-DFD8-4A7B-B9FA-F046ECE92C8E}" srcId="{69214D7B-57C3-4394-A9BE-7E5552C0F11A}" destId="{48CD9EEA-7EDB-4569-8C97-737D8B5CDB9F}" srcOrd="0" destOrd="0" parTransId="{E3FA2C8B-EC1C-4294-AB19-133D2C8EB1E6}" sibTransId="{ECDE4689-3164-47EB-8C7B-92335FEBC896}"/>
    <dgm:cxn modelId="{3FB76A86-704D-47B2-BCD4-736C0B1FB857}" type="presOf" srcId="{E29BD501-6C9D-479B-9389-AB6968A9F408}" destId="{D313F3FA-15BB-40D6-A3C6-39819E8E4178}" srcOrd="0" destOrd="2" presId="urn:microsoft.com/office/officeart/2005/8/layout/hList1"/>
    <dgm:cxn modelId="{818AFBB0-8303-40F4-A71B-1BA487446B96}" srcId="{48CD9EEA-7EDB-4569-8C97-737D8B5CDB9F}" destId="{BCD6C764-9E44-4EB1-9DD5-7FB85087C816}" srcOrd="2" destOrd="0" parTransId="{711F7213-3380-4FAB-B3F2-B73D51F7D911}" sibTransId="{4BC30A9D-781D-444D-B71F-49AB40454002}"/>
    <dgm:cxn modelId="{82CDF3B5-E7A9-46E1-86A1-0C5C91F60FF3}" srcId="{82FF828C-CD31-476B-B144-CB1938BE7E97}" destId="{CA79C55D-0D3F-4E38-987C-190E9F2F6F82}" srcOrd="1" destOrd="0" parTransId="{CC5EB9B2-D886-4120-8A61-0D89203B147D}" sibTransId="{B533487E-7CEE-440E-A9CB-4EB4F0A05D31}"/>
    <dgm:cxn modelId="{B3BD80CC-7C4B-43EB-9649-CD20611FB5BE}" type="presOf" srcId="{82FF828C-CD31-476B-B144-CB1938BE7E97}" destId="{A6036EA2-C7BC-4F67-9105-1E600C81BE4A}" srcOrd="0" destOrd="0" presId="urn:microsoft.com/office/officeart/2005/8/layout/hList1"/>
    <dgm:cxn modelId="{376304CE-E3B8-431B-B44A-C2ABD46A3857}" type="presOf" srcId="{69214D7B-57C3-4394-A9BE-7E5552C0F11A}" destId="{6EC45674-1D6E-46E3-84D7-759A18A67AF5}" srcOrd="0" destOrd="0" presId="urn:microsoft.com/office/officeart/2005/8/layout/hList1"/>
    <dgm:cxn modelId="{E73000D1-F0D3-43F9-845B-28B4F5F01BB7}" type="presOf" srcId="{5EBE0FEC-0DF1-470A-B2B3-A66EB55311D1}" destId="{D313F3FA-15BB-40D6-A3C6-39819E8E4178}" srcOrd="0" destOrd="0" presId="urn:microsoft.com/office/officeart/2005/8/layout/hList1"/>
    <dgm:cxn modelId="{DC135AD1-E6B9-4E88-9DB0-AFA74F2F0743}" srcId="{82FF828C-CD31-476B-B144-CB1938BE7E97}" destId="{5EBE0FEC-0DF1-470A-B2B3-A66EB55311D1}" srcOrd="0" destOrd="0" parTransId="{0F1A783D-6C9B-482C-A5EB-EA553EE0012A}" sibTransId="{8AD8C6EA-83E8-4282-8979-6FB9DF45B5BE}"/>
    <dgm:cxn modelId="{3B2689DC-8EEB-4B66-9807-4D0A16850CDD}" type="presOf" srcId="{D9029C58-2B10-4BE8-B698-EA24044D1E61}" destId="{E65D4F5A-B5AA-4164-89DB-2ECBB7CA73A5}" srcOrd="0" destOrd="0" presId="urn:microsoft.com/office/officeart/2005/8/layout/hList1"/>
    <dgm:cxn modelId="{DA16D6E0-7795-4CE6-B44D-9FE349164E25}" srcId="{69214D7B-57C3-4394-A9BE-7E5552C0F11A}" destId="{82FF828C-CD31-476B-B144-CB1938BE7E97}" srcOrd="1" destOrd="0" parTransId="{4FF44F8B-7524-49A7-B15B-0F02A2160E87}" sibTransId="{AA3C48F1-FA2D-4C15-9043-923BC25A0FB6}"/>
    <dgm:cxn modelId="{593A8AF1-4AC4-4944-A865-1537A21874A2}" type="presOf" srcId="{CA79C55D-0D3F-4E38-987C-190E9F2F6F82}" destId="{D313F3FA-15BB-40D6-A3C6-39819E8E4178}" srcOrd="0" destOrd="1" presId="urn:microsoft.com/office/officeart/2005/8/layout/hList1"/>
    <dgm:cxn modelId="{B8951162-4760-4406-B146-DAB8B255F4D7}" type="presParOf" srcId="{6EC45674-1D6E-46E3-84D7-759A18A67AF5}" destId="{FB3395F1-E01D-42E1-A366-B9025F081BAC}" srcOrd="0" destOrd="0" presId="urn:microsoft.com/office/officeart/2005/8/layout/hList1"/>
    <dgm:cxn modelId="{2EAE518F-CCF2-445F-A606-055B71BF97FB}" type="presParOf" srcId="{FB3395F1-E01D-42E1-A366-B9025F081BAC}" destId="{6B9FE20A-A0EE-4588-9139-2C88EF5DC354}" srcOrd="0" destOrd="0" presId="urn:microsoft.com/office/officeart/2005/8/layout/hList1"/>
    <dgm:cxn modelId="{D05A19D7-C46D-437A-8F76-D4C3D5552E20}" type="presParOf" srcId="{FB3395F1-E01D-42E1-A366-B9025F081BAC}" destId="{E65D4F5A-B5AA-4164-89DB-2ECBB7CA73A5}" srcOrd="1" destOrd="0" presId="urn:microsoft.com/office/officeart/2005/8/layout/hList1"/>
    <dgm:cxn modelId="{5FFA8287-6786-4CE9-ABAE-7052F2B766B0}" type="presParOf" srcId="{6EC45674-1D6E-46E3-84D7-759A18A67AF5}" destId="{79A244DC-1126-4CFF-8E38-1A148AB8EF4F}" srcOrd="1" destOrd="0" presId="urn:microsoft.com/office/officeart/2005/8/layout/hList1"/>
    <dgm:cxn modelId="{8E93FAB8-71C7-429E-8F4C-7762942864D4}" type="presParOf" srcId="{6EC45674-1D6E-46E3-84D7-759A18A67AF5}" destId="{E500D10F-47E8-431C-90F7-3BE5E644A45A}" srcOrd="2" destOrd="0" presId="urn:microsoft.com/office/officeart/2005/8/layout/hList1"/>
    <dgm:cxn modelId="{6180A6BB-1C1A-45BD-8625-7F74B35C02E7}" type="presParOf" srcId="{E500D10F-47E8-431C-90F7-3BE5E644A45A}" destId="{A6036EA2-C7BC-4F67-9105-1E600C81BE4A}" srcOrd="0" destOrd="0" presId="urn:microsoft.com/office/officeart/2005/8/layout/hList1"/>
    <dgm:cxn modelId="{66BFBF98-E7D3-47D9-881C-04BACC36925F}" type="presParOf" srcId="{E500D10F-47E8-431C-90F7-3BE5E644A45A}" destId="{D313F3FA-15BB-40D6-A3C6-39819E8E417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D99C36-1AF9-44B2-9ACE-96EBEB23B1FF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52A00EC-A4F9-4551-9824-6EF3658EF0E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Making Connections</a:t>
          </a:r>
        </a:p>
      </dgm:t>
    </dgm:pt>
    <dgm:pt modelId="{B22D8435-F3D2-4FBB-BD04-DF7866CFB935}" type="parTrans" cxnId="{55B1CF06-BFEA-42A5-98C1-758E843E3A7B}">
      <dgm:prSet/>
      <dgm:spPr/>
      <dgm:t>
        <a:bodyPr/>
        <a:lstStyle/>
        <a:p>
          <a:endParaRPr lang="en-US"/>
        </a:p>
      </dgm:t>
    </dgm:pt>
    <dgm:pt modelId="{35F2FA57-9306-4133-8C07-08BD11BBAF98}" type="sibTrans" cxnId="{55B1CF06-BFEA-42A5-98C1-758E843E3A7B}">
      <dgm:prSet/>
      <dgm:spPr/>
      <dgm:t>
        <a:bodyPr/>
        <a:lstStyle/>
        <a:p>
          <a:endParaRPr lang="en-US"/>
        </a:p>
      </dgm:t>
    </dgm:pt>
    <dgm:pt modelId="{977E2FA9-DC0B-4E64-9ECD-C9BCDC576F2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Explaining processes</a:t>
          </a:r>
        </a:p>
      </dgm:t>
    </dgm:pt>
    <dgm:pt modelId="{E13D606C-60CA-4E32-93D8-CBAC7D72D707}" type="parTrans" cxnId="{5D21853D-711F-4D0A-B18C-A12888435A96}">
      <dgm:prSet/>
      <dgm:spPr/>
      <dgm:t>
        <a:bodyPr/>
        <a:lstStyle/>
        <a:p>
          <a:endParaRPr lang="en-US"/>
        </a:p>
      </dgm:t>
    </dgm:pt>
    <dgm:pt modelId="{7B93B408-E94B-4F8E-BBF4-AC6B00EBC520}" type="sibTrans" cxnId="{5D21853D-711F-4D0A-B18C-A12888435A96}">
      <dgm:prSet/>
      <dgm:spPr/>
      <dgm:t>
        <a:bodyPr/>
        <a:lstStyle/>
        <a:p>
          <a:endParaRPr lang="en-US"/>
        </a:p>
      </dgm:t>
    </dgm:pt>
    <dgm:pt modelId="{9F934FEC-9342-46F9-9D98-7A8438728E1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Offering a Strategy</a:t>
          </a:r>
        </a:p>
      </dgm:t>
    </dgm:pt>
    <dgm:pt modelId="{55A46682-991B-48DC-8B86-2D67CA30887E}" type="parTrans" cxnId="{C9DAA437-879F-4BD8-B37F-9C260B4293F9}">
      <dgm:prSet/>
      <dgm:spPr/>
      <dgm:t>
        <a:bodyPr/>
        <a:lstStyle/>
        <a:p>
          <a:endParaRPr lang="en-US"/>
        </a:p>
      </dgm:t>
    </dgm:pt>
    <dgm:pt modelId="{B7F93584-978F-45DF-8194-C17FE208C3BC}" type="sibTrans" cxnId="{C9DAA437-879F-4BD8-B37F-9C260B4293F9}">
      <dgm:prSet/>
      <dgm:spPr/>
      <dgm:t>
        <a:bodyPr/>
        <a:lstStyle/>
        <a:p>
          <a:endParaRPr lang="en-US"/>
        </a:p>
      </dgm:t>
    </dgm:pt>
    <dgm:pt modelId="{0F8643BF-9AE5-453B-B88C-3E4E3334AFEA}" type="pres">
      <dgm:prSet presAssocID="{DBD99C36-1AF9-44B2-9ACE-96EBEB23B1FF}" presName="root" presStyleCnt="0">
        <dgm:presLayoutVars>
          <dgm:dir/>
          <dgm:resizeHandles val="exact"/>
        </dgm:presLayoutVars>
      </dgm:prSet>
      <dgm:spPr/>
    </dgm:pt>
    <dgm:pt modelId="{ACF19EB1-8674-4DBD-A2B8-CB41A2DB38F3}" type="pres">
      <dgm:prSet presAssocID="{252A00EC-A4F9-4551-9824-6EF3658EF0E6}" presName="compNode" presStyleCnt="0"/>
      <dgm:spPr/>
    </dgm:pt>
    <dgm:pt modelId="{E68B94CB-8044-4109-BE6B-46A133764C3A}" type="pres">
      <dgm:prSet presAssocID="{252A00EC-A4F9-4551-9824-6EF3658EF0E6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CB9CEAC-AB65-4472-8522-7C86068D94AA}" type="pres">
      <dgm:prSet presAssocID="{252A00EC-A4F9-4551-9824-6EF3658EF0E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 "/>
        </a:ext>
      </dgm:extLst>
    </dgm:pt>
    <dgm:pt modelId="{73170898-645F-43D6-BD9D-A2A8A28884ED}" type="pres">
      <dgm:prSet presAssocID="{252A00EC-A4F9-4551-9824-6EF3658EF0E6}" presName="spaceRect" presStyleCnt="0"/>
      <dgm:spPr/>
    </dgm:pt>
    <dgm:pt modelId="{1CCD2243-4D01-4B8D-BB7E-0AE122ED1A88}" type="pres">
      <dgm:prSet presAssocID="{252A00EC-A4F9-4551-9824-6EF3658EF0E6}" presName="textRect" presStyleLbl="revTx" presStyleIdx="0" presStyleCnt="3">
        <dgm:presLayoutVars>
          <dgm:chMax val="1"/>
          <dgm:chPref val="1"/>
        </dgm:presLayoutVars>
      </dgm:prSet>
      <dgm:spPr/>
    </dgm:pt>
    <dgm:pt modelId="{45083FA2-DCBE-431D-A89E-2575723C6A75}" type="pres">
      <dgm:prSet presAssocID="{35F2FA57-9306-4133-8C07-08BD11BBAF98}" presName="sibTrans" presStyleCnt="0"/>
      <dgm:spPr/>
    </dgm:pt>
    <dgm:pt modelId="{9E69B401-A18A-4A5A-A8E9-1F9BDDFBD476}" type="pres">
      <dgm:prSet presAssocID="{977E2FA9-DC0B-4E64-9ECD-C9BCDC576F2B}" presName="compNode" presStyleCnt="0"/>
      <dgm:spPr/>
    </dgm:pt>
    <dgm:pt modelId="{8A93CE52-81D4-497E-8801-7F4350C6D714}" type="pres">
      <dgm:prSet presAssocID="{977E2FA9-DC0B-4E64-9ECD-C9BCDC576F2B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D59E25C-6BF0-46E2-AE86-9696BC958F8C}" type="pres">
      <dgm:prSet presAssocID="{977E2FA9-DC0B-4E64-9ECD-C9BCDC576F2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 with ellipsis"/>
        </a:ext>
      </dgm:extLst>
    </dgm:pt>
    <dgm:pt modelId="{34FDDCF6-63D5-4C43-969A-4BA3F04E3DE9}" type="pres">
      <dgm:prSet presAssocID="{977E2FA9-DC0B-4E64-9ECD-C9BCDC576F2B}" presName="spaceRect" presStyleCnt="0"/>
      <dgm:spPr/>
    </dgm:pt>
    <dgm:pt modelId="{624A3168-6820-4AC7-917F-FE2C1F2E611E}" type="pres">
      <dgm:prSet presAssocID="{977E2FA9-DC0B-4E64-9ECD-C9BCDC576F2B}" presName="textRect" presStyleLbl="revTx" presStyleIdx="1" presStyleCnt="3">
        <dgm:presLayoutVars>
          <dgm:chMax val="1"/>
          <dgm:chPref val="1"/>
        </dgm:presLayoutVars>
      </dgm:prSet>
      <dgm:spPr/>
    </dgm:pt>
    <dgm:pt modelId="{731FAC46-1A71-4D4B-935E-8EC3C8869F6C}" type="pres">
      <dgm:prSet presAssocID="{7B93B408-E94B-4F8E-BBF4-AC6B00EBC520}" presName="sibTrans" presStyleCnt="0"/>
      <dgm:spPr/>
    </dgm:pt>
    <dgm:pt modelId="{99C34FAA-19B9-44B9-AA73-7251F99C87D3}" type="pres">
      <dgm:prSet presAssocID="{9F934FEC-9342-46F9-9D98-7A8438728E18}" presName="compNode" presStyleCnt="0"/>
      <dgm:spPr/>
    </dgm:pt>
    <dgm:pt modelId="{5F94568E-F324-47A2-95BD-20F6BFC6B4FD}" type="pres">
      <dgm:prSet presAssocID="{9F934FEC-9342-46F9-9D98-7A8438728E18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  <a:solidFill>
          <a:schemeClr val="accent6"/>
        </a:solidFill>
      </dgm:spPr>
    </dgm:pt>
    <dgm:pt modelId="{4A26E144-5092-412C-A775-24EE6AC11D72}" type="pres">
      <dgm:prSet presAssocID="{9F934FEC-9342-46F9-9D98-7A8438728E1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 with Xes and arrows"/>
        </a:ext>
      </dgm:extLst>
    </dgm:pt>
    <dgm:pt modelId="{FC171B42-4EE9-43D1-A039-4DBD10706F1B}" type="pres">
      <dgm:prSet presAssocID="{9F934FEC-9342-46F9-9D98-7A8438728E18}" presName="spaceRect" presStyleCnt="0"/>
      <dgm:spPr/>
    </dgm:pt>
    <dgm:pt modelId="{80567652-9921-4CE1-9F43-DAEC0D4E4173}" type="pres">
      <dgm:prSet presAssocID="{9F934FEC-9342-46F9-9D98-7A8438728E1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5B1CF06-BFEA-42A5-98C1-758E843E3A7B}" srcId="{DBD99C36-1AF9-44B2-9ACE-96EBEB23B1FF}" destId="{252A00EC-A4F9-4551-9824-6EF3658EF0E6}" srcOrd="0" destOrd="0" parTransId="{B22D8435-F3D2-4FBB-BD04-DF7866CFB935}" sibTransId="{35F2FA57-9306-4133-8C07-08BD11BBAF98}"/>
    <dgm:cxn modelId="{C9DAA437-879F-4BD8-B37F-9C260B4293F9}" srcId="{DBD99C36-1AF9-44B2-9ACE-96EBEB23B1FF}" destId="{9F934FEC-9342-46F9-9D98-7A8438728E18}" srcOrd="2" destOrd="0" parTransId="{55A46682-991B-48DC-8B86-2D67CA30887E}" sibTransId="{B7F93584-978F-45DF-8194-C17FE208C3BC}"/>
    <dgm:cxn modelId="{5D21853D-711F-4D0A-B18C-A12888435A96}" srcId="{DBD99C36-1AF9-44B2-9ACE-96EBEB23B1FF}" destId="{977E2FA9-DC0B-4E64-9ECD-C9BCDC576F2B}" srcOrd="1" destOrd="0" parTransId="{E13D606C-60CA-4E32-93D8-CBAC7D72D707}" sibTransId="{7B93B408-E94B-4F8E-BBF4-AC6B00EBC520}"/>
    <dgm:cxn modelId="{6D4F0C47-DC01-4497-850C-1442C221FE73}" type="presOf" srcId="{DBD99C36-1AF9-44B2-9ACE-96EBEB23B1FF}" destId="{0F8643BF-9AE5-453B-B88C-3E4E3334AFEA}" srcOrd="0" destOrd="0" presId="urn:microsoft.com/office/officeart/2018/5/layout/IconLeafLabelList"/>
    <dgm:cxn modelId="{8B73079A-4CAE-4821-8FEB-CA11A8E50820}" type="presOf" srcId="{977E2FA9-DC0B-4E64-9ECD-C9BCDC576F2B}" destId="{624A3168-6820-4AC7-917F-FE2C1F2E611E}" srcOrd="0" destOrd="0" presId="urn:microsoft.com/office/officeart/2018/5/layout/IconLeafLabelList"/>
    <dgm:cxn modelId="{026FBF9A-ACA0-44B8-A83F-477DFFB0079F}" type="presOf" srcId="{9F934FEC-9342-46F9-9D98-7A8438728E18}" destId="{80567652-9921-4CE1-9F43-DAEC0D4E4173}" srcOrd="0" destOrd="0" presId="urn:microsoft.com/office/officeart/2018/5/layout/IconLeafLabelList"/>
    <dgm:cxn modelId="{E90BC9F1-5B9E-471B-BE9A-B96D1E69B1C2}" type="presOf" srcId="{252A00EC-A4F9-4551-9824-6EF3658EF0E6}" destId="{1CCD2243-4D01-4B8D-BB7E-0AE122ED1A88}" srcOrd="0" destOrd="0" presId="urn:microsoft.com/office/officeart/2018/5/layout/IconLeafLabelList"/>
    <dgm:cxn modelId="{61FE1290-7AE7-414B-B296-0C4D841C2D82}" type="presParOf" srcId="{0F8643BF-9AE5-453B-B88C-3E4E3334AFEA}" destId="{ACF19EB1-8674-4DBD-A2B8-CB41A2DB38F3}" srcOrd="0" destOrd="0" presId="urn:microsoft.com/office/officeart/2018/5/layout/IconLeafLabelList"/>
    <dgm:cxn modelId="{3D7821F1-A0D5-45BB-BDC6-2648E783EB07}" type="presParOf" srcId="{ACF19EB1-8674-4DBD-A2B8-CB41A2DB38F3}" destId="{E68B94CB-8044-4109-BE6B-46A133764C3A}" srcOrd="0" destOrd="0" presId="urn:microsoft.com/office/officeart/2018/5/layout/IconLeafLabelList"/>
    <dgm:cxn modelId="{574D6C6E-69B6-4180-9557-3CC3903CB1C9}" type="presParOf" srcId="{ACF19EB1-8674-4DBD-A2B8-CB41A2DB38F3}" destId="{7CB9CEAC-AB65-4472-8522-7C86068D94AA}" srcOrd="1" destOrd="0" presId="urn:microsoft.com/office/officeart/2018/5/layout/IconLeafLabelList"/>
    <dgm:cxn modelId="{14B73DF0-EBB2-48A1-A2E9-F53FABA9E8D5}" type="presParOf" srcId="{ACF19EB1-8674-4DBD-A2B8-CB41A2DB38F3}" destId="{73170898-645F-43D6-BD9D-A2A8A28884ED}" srcOrd="2" destOrd="0" presId="urn:microsoft.com/office/officeart/2018/5/layout/IconLeafLabelList"/>
    <dgm:cxn modelId="{3A9307D8-9860-4681-8CA6-F3451E8924EC}" type="presParOf" srcId="{ACF19EB1-8674-4DBD-A2B8-CB41A2DB38F3}" destId="{1CCD2243-4D01-4B8D-BB7E-0AE122ED1A88}" srcOrd="3" destOrd="0" presId="urn:microsoft.com/office/officeart/2018/5/layout/IconLeafLabelList"/>
    <dgm:cxn modelId="{798194CE-4788-46CB-829E-1CBE68EFAB40}" type="presParOf" srcId="{0F8643BF-9AE5-453B-B88C-3E4E3334AFEA}" destId="{45083FA2-DCBE-431D-A89E-2575723C6A75}" srcOrd="1" destOrd="0" presId="urn:microsoft.com/office/officeart/2018/5/layout/IconLeafLabelList"/>
    <dgm:cxn modelId="{9BC9807E-FD53-447B-B1E1-F5DD4685D69A}" type="presParOf" srcId="{0F8643BF-9AE5-453B-B88C-3E4E3334AFEA}" destId="{9E69B401-A18A-4A5A-A8E9-1F9BDDFBD476}" srcOrd="2" destOrd="0" presId="urn:microsoft.com/office/officeart/2018/5/layout/IconLeafLabelList"/>
    <dgm:cxn modelId="{F3ED791C-D670-4A92-AA96-E3CCF5E61F58}" type="presParOf" srcId="{9E69B401-A18A-4A5A-A8E9-1F9BDDFBD476}" destId="{8A93CE52-81D4-497E-8801-7F4350C6D714}" srcOrd="0" destOrd="0" presId="urn:microsoft.com/office/officeart/2018/5/layout/IconLeafLabelList"/>
    <dgm:cxn modelId="{7D701E04-B116-412C-9834-E879FDB06BAA}" type="presParOf" srcId="{9E69B401-A18A-4A5A-A8E9-1F9BDDFBD476}" destId="{5D59E25C-6BF0-46E2-AE86-9696BC958F8C}" srcOrd="1" destOrd="0" presId="urn:microsoft.com/office/officeart/2018/5/layout/IconLeafLabelList"/>
    <dgm:cxn modelId="{C6D037C1-19F4-4D9F-B39F-1F0DA5192784}" type="presParOf" srcId="{9E69B401-A18A-4A5A-A8E9-1F9BDDFBD476}" destId="{34FDDCF6-63D5-4C43-969A-4BA3F04E3DE9}" srcOrd="2" destOrd="0" presId="urn:microsoft.com/office/officeart/2018/5/layout/IconLeafLabelList"/>
    <dgm:cxn modelId="{151B49ED-F9B3-44D0-959E-D65F5CB34663}" type="presParOf" srcId="{9E69B401-A18A-4A5A-A8E9-1F9BDDFBD476}" destId="{624A3168-6820-4AC7-917F-FE2C1F2E611E}" srcOrd="3" destOrd="0" presId="urn:microsoft.com/office/officeart/2018/5/layout/IconLeafLabelList"/>
    <dgm:cxn modelId="{841F4ADF-BA74-445B-9153-A0932F2D1D04}" type="presParOf" srcId="{0F8643BF-9AE5-453B-B88C-3E4E3334AFEA}" destId="{731FAC46-1A71-4D4B-935E-8EC3C8869F6C}" srcOrd="3" destOrd="0" presId="urn:microsoft.com/office/officeart/2018/5/layout/IconLeafLabelList"/>
    <dgm:cxn modelId="{FB1B0CE8-5AA5-49B4-AAF8-7DE65E2E1B2B}" type="presParOf" srcId="{0F8643BF-9AE5-453B-B88C-3E4E3334AFEA}" destId="{99C34FAA-19B9-44B9-AA73-7251F99C87D3}" srcOrd="4" destOrd="0" presId="urn:microsoft.com/office/officeart/2018/5/layout/IconLeafLabelList"/>
    <dgm:cxn modelId="{98C4DD94-A449-4BE9-A609-FEA7A40C9368}" type="presParOf" srcId="{99C34FAA-19B9-44B9-AA73-7251F99C87D3}" destId="{5F94568E-F324-47A2-95BD-20F6BFC6B4FD}" srcOrd="0" destOrd="0" presId="urn:microsoft.com/office/officeart/2018/5/layout/IconLeafLabelList"/>
    <dgm:cxn modelId="{4EBA9A8B-FF57-4198-B272-A2733330BC82}" type="presParOf" srcId="{99C34FAA-19B9-44B9-AA73-7251F99C87D3}" destId="{4A26E144-5092-412C-A775-24EE6AC11D72}" srcOrd="1" destOrd="0" presId="urn:microsoft.com/office/officeart/2018/5/layout/IconLeafLabelList"/>
    <dgm:cxn modelId="{4882349C-F444-4CEA-A5F6-7AF39DA3E5A1}" type="presParOf" srcId="{99C34FAA-19B9-44B9-AA73-7251F99C87D3}" destId="{FC171B42-4EE9-43D1-A039-4DBD10706F1B}" srcOrd="2" destOrd="0" presId="urn:microsoft.com/office/officeart/2018/5/layout/IconLeafLabelList"/>
    <dgm:cxn modelId="{A1C114CB-D8A7-4C50-BF2D-EDE629C86195}" type="presParOf" srcId="{99C34FAA-19B9-44B9-AA73-7251F99C87D3}" destId="{80567652-9921-4CE1-9F43-DAEC0D4E417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E20A-A0EE-4588-9139-2C88EF5DC354}">
      <dsp:nvSpPr>
        <dsp:cNvPr id="0" name=""/>
        <dsp:cNvSpPr/>
      </dsp:nvSpPr>
      <dsp:spPr>
        <a:xfrm>
          <a:off x="50" y="27217"/>
          <a:ext cx="4805828" cy="1482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 dirty="0">
              <a:latin typeface="Avenir Next LT Pro" panose="020B0504020202020204" pitchFamily="34" charset="0"/>
            </a:rPr>
            <a:t>Prominent Themes</a:t>
          </a:r>
        </a:p>
      </dsp:txBody>
      <dsp:txXfrm>
        <a:off x="50" y="27217"/>
        <a:ext cx="4805828" cy="1482047"/>
      </dsp:txXfrm>
    </dsp:sp>
    <dsp:sp modelId="{E65D4F5A-B5AA-4164-89DB-2ECBB7CA73A5}">
      <dsp:nvSpPr>
        <dsp:cNvPr id="0" name=""/>
        <dsp:cNvSpPr/>
      </dsp:nvSpPr>
      <dsp:spPr>
        <a:xfrm>
          <a:off x="50" y="1509265"/>
          <a:ext cx="4805828" cy="31512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>
              <a:latin typeface="Avenir Next LT Pro" panose="020B0504020202020204" pitchFamily="34" charset="0"/>
            </a:rPr>
            <a:t>Affirming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>
              <a:latin typeface="Avenir Next LT Pro" panose="020B0504020202020204" pitchFamily="34" charset="0"/>
            </a:rPr>
            <a:t>Investigating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>
              <a:latin typeface="Avenir Next LT Pro" panose="020B0504020202020204" pitchFamily="34" charset="0"/>
            </a:rPr>
            <a:t>Telling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>
              <a:latin typeface="Avenir Next LT Pro" panose="020B0504020202020204" pitchFamily="34" charset="0"/>
            </a:rPr>
            <a:t>Suggesting</a:t>
          </a:r>
        </a:p>
      </dsp:txBody>
      <dsp:txXfrm>
        <a:off x="50" y="1509265"/>
        <a:ext cx="4805828" cy="3151260"/>
      </dsp:txXfrm>
    </dsp:sp>
    <dsp:sp modelId="{A6036EA2-C7BC-4F67-9105-1E600C81BE4A}">
      <dsp:nvSpPr>
        <dsp:cNvPr id="0" name=""/>
        <dsp:cNvSpPr/>
      </dsp:nvSpPr>
      <dsp:spPr>
        <a:xfrm>
          <a:off x="5478695" y="27217"/>
          <a:ext cx="4805828" cy="1482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 dirty="0">
              <a:latin typeface="Avenir Next LT Pro" panose="020B0504020202020204" pitchFamily="34" charset="0"/>
            </a:rPr>
            <a:t>Other Themes</a:t>
          </a:r>
        </a:p>
      </dsp:txBody>
      <dsp:txXfrm>
        <a:off x="5478695" y="27217"/>
        <a:ext cx="4805828" cy="1482047"/>
      </dsp:txXfrm>
    </dsp:sp>
    <dsp:sp modelId="{D313F3FA-15BB-40D6-A3C6-39819E8E4178}">
      <dsp:nvSpPr>
        <dsp:cNvPr id="0" name=""/>
        <dsp:cNvSpPr/>
      </dsp:nvSpPr>
      <dsp:spPr>
        <a:xfrm>
          <a:off x="5478695" y="1509265"/>
          <a:ext cx="4805828" cy="31512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>
              <a:latin typeface="Avenir Next LT Pro" panose="020B0504020202020204" pitchFamily="34" charset="0"/>
            </a:rPr>
            <a:t>Disarming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>
              <a:latin typeface="Avenir Next LT Pro" panose="020B0504020202020204" pitchFamily="34" charset="0"/>
            </a:rPr>
            <a:t>Session Setting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>
              <a:latin typeface="Avenir Next LT Pro" panose="020B0504020202020204" pitchFamily="34" charset="0"/>
            </a:rPr>
            <a:t>Minimal Marking </a:t>
          </a:r>
          <a:r>
            <a:rPr lang="en-US" sz="3600" kern="1200" dirty="0">
              <a:latin typeface="Avenir Next LT Pro" panose="020B0504020202020204" pitchFamily="34" charset="0"/>
            </a:rPr>
            <a:t>(under Suggesting)</a:t>
          </a:r>
          <a:endParaRPr lang="en-US" sz="3700" kern="1200" dirty="0">
            <a:latin typeface="Avenir Next LT Pro" panose="020B0504020202020204" pitchFamily="34" charset="0"/>
          </a:endParaRPr>
        </a:p>
      </dsp:txBody>
      <dsp:txXfrm>
        <a:off x="5478695" y="1509265"/>
        <a:ext cx="4805828" cy="3151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20613-E282-46E0-9B16-D08F89275045}">
      <dsp:nvSpPr>
        <dsp:cNvPr id="0" name=""/>
        <dsp:cNvSpPr/>
      </dsp:nvSpPr>
      <dsp:spPr>
        <a:xfrm>
          <a:off x="0" y="47587"/>
          <a:ext cx="8175290" cy="100800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>
              <a:latin typeface="Avenir Next LT Pro" panose="020B0504020202020204" pitchFamily="34" charset="0"/>
            </a:rPr>
            <a:t>Revision</a:t>
          </a:r>
        </a:p>
      </dsp:txBody>
      <dsp:txXfrm>
        <a:off x="0" y="47587"/>
        <a:ext cx="8175290" cy="1008000"/>
      </dsp:txXfrm>
    </dsp:sp>
    <dsp:sp modelId="{B55171C8-9A7A-482D-BF62-8FE9ACE4E91A}">
      <dsp:nvSpPr>
        <dsp:cNvPr id="0" name=""/>
        <dsp:cNvSpPr/>
      </dsp:nvSpPr>
      <dsp:spPr>
        <a:xfrm>
          <a:off x="0" y="1055587"/>
          <a:ext cx="8175290" cy="32665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b="1" kern="1200">
              <a:latin typeface="Avenir Next LT Pro" panose="020B0504020202020204" pitchFamily="34" charset="0"/>
            </a:rPr>
            <a:t>Attempt (some relevant change)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i="1" kern="1200">
              <a:latin typeface="Avenir Next LT Pro" panose="020B0504020202020204" pitchFamily="34" charset="0"/>
            </a:rPr>
            <a:t>Avoidance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i="1" kern="1200">
              <a:latin typeface="Avenir Next LT Pro" panose="020B0504020202020204" pitchFamily="34" charset="0"/>
            </a:rPr>
            <a:t>Indeterminate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b="1" kern="1200">
              <a:latin typeface="Avenir Next LT Pro" panose="020B0504020202020204" pitchFamily="34" charset="0"/>
            </a:rPr>
            <a:t>No Attempt (no relevant change)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>
              <a:latin typeface="Avenir Next LT Pro" panose="020B0504020202020204" pitchFamily="34" charset="0"/>
            </a:rPr>
            <a:t>Not Applicable (excluded)</a:t>
          </a:r>
        </a:p>
      </dsp:txBody>
      <dsp:txXfrm>
        <a:off x="0" y="1055587"/>
        <a:ext cx="8175290" cy="326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E20A-A0EE-4588-9139-2C88EF5DC354}">
      <dsp:nvSpPr>
        <dsp:cNvPr id="0" name=""/>
        <dsp:cNvSpPr/>
      </dsp:nvSpPr>
      <dsp:spPr>
        <a:xfrm>
          <a:off x="50" y="28283"/>
          <a:ext cx="4805828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>
              <a:latin typeface="Avenir Next LT Pro" panose="020B0504020202020204" pitchFamily="34" charset="0"/>
            </a:rPr>
            <a:t>Suggesting</a:t>
          </a:r>
        </a:p>
      </dsp:txBody>
      <dsp:txXfrm>
        <a:off x="50" y="28283"/>
        <a:ext cx="4805828" cy="1296000"/>
      </dsp:txXfrm>
    </dsp:sp>
    <dsp:sp modelId="{E65D4F5A-B5AA-4164-89DB-2ECBB7CA73A5}">
      <dsp:nvSpPr>
        <dsp:cNvPr id="0" name=""/>
        <dsp:cNvSpPr/>
      </dsp:nvSpPr>
      <dsp:spPr>
        <a:xfrm>
          <a:off x="50" y="1324283"/>
          <a:ext cx="4805828" cy="33351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latin typeface="Avenir Next LT Pro" panose="020B0504020202020204" pitchFamily="34" charset="0"/>
            </a:rPr>
            <a:t>Minimal marking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latin typeface="Avenir Next LT Pro" panose="020B0504020202020204" pitchFamily="34" charset="0"/>
            </a:rPr>
            <a:t>Questions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latin typeface="Avenir Next LT Pro" panose="020B0504020202020204" pitchFamily="34" charset="0"/>
            </a:rPr>
            <a:t>Statements</a:t>
          </a:r>
        </a:p>
      </dsp:txBody>
      <dsp:txXfrm>
        <a:off x="50" y="1324283"/>
        <a:ext cx="4805828" cy="3335175"/>
      </dsp:txXfrm>
    </dsp:sp>
    <dsp:sp modelId="{A6036EA2-C7BC-4F67-9105-1E600C81BE4A}">
      <dsp:nvSpPr>
        <dsp:cNvPr id="0" name=""/>
        <dsp:cNvSpPr/>
      </dsp:nvSpPr>
      <dsp:spPr>
        <a:xfrm>
          <a:off x="5478695" y="28283"/>
          <a:ext cx="4805828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>
              <a:latin typeface="Avenir Next LT Pro" panose="020B0504020202020204" pitchFamily="34" charset="0"/>
            </a:rPr>
            <a:t>Telling</a:t>
          </a:r>
        </a:p>
      </dsp:txBody>
      <dsp:txXfrm>
        <a:off x="5478695" y="28283"/>
        <a:ext cx="4805828" cy="1296000"/>
      </dsp:txXfrm>
    </dsp:sp>
    <dsp:sp modelId="{D313F3FA-15BB-40D6-A3C6-39819E8E4178}">
      <dsp:nvSpPr>
        <dsp:cNvPr id="0" name=""/>
        <dsp:cNvSpPr/>
      </dsp:nvSpPr>
      <dsp:spPr>
        <a:xfrm>
          <a:off x="5478695" y="1324283"/>
          <a:ext cx="4805828" cy="33351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latin typeface="Avenir Next LT Pro" panose="020B0504020202020204" pitchFamily="34" charset="0"/>
            </a:rPr>
            <a:t>Editing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latin typeface="Avenir Next LT Pro" panose="020B0504020202020204" pitchFamily="34" charset="0"/>
            </a:rPr>
            <a:t>Explicit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latin typeface="Avenir Next LT Pro" panose="020B0504020202020204" pitchFamily="34" charset="0"/>
            </a:rPr>
            <a:t>Implicit</a:t>
          </a:r>
        </a:p>
      </dsp:txBody>
      <dsp:txXfrm>
        <a:off x="5478695" y="1324283"/>
        <a:ext cx="4805828" cy="3335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B94CB-8044-4109-BE6B-46A133764C3A}">
      <dsp:nvSpPr>
        <dsp:cNvPr id="0" name=""/>
        <dsp:cNvSpPr/>
      </dsp:nvSpPr>
      <dsp:spPr>
        <a:xfrm>
          <a:off x="614381" y="503862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9CEAC-AB65-4472-8522-7C86068D94AA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D2243-4D01-4B8D-BB7E-0AE122ED1A88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Making Connections</a:t>
          </a:r>
        </a:p>
      </dsp:txBody>
      <dsp:txXfrm>
        <a:off x="54974" y="2798862"/>
        <a:ext cx="2868750" cy="720000"/>
      </dsp:txXfrm>
    </dsp:sp>
    <dsp:sp modelId="{8A93CE52-81D4-497E-8801-7F4350C6D714}">
      <dsp:nvSpPr>
        <dsp:cNvPr id="0" name=""/>
        <dsp:cNvSpPr/>
      </dsp:nvSpPr>
      <dsp:spPr>
        <a:xfrm>
          <a:off x="3985162" y="503862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9E25C-6BF0-46E2-AE86-9696BC958F8C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A3168-6820-4AC7-917F-FE2C1F2E611E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Explaining processes</a:t>
          </a:r>
        </a:p>
      </dsp:txBody>
      <dsp:txXfrm>
        <a:off x="3425756" y="2798862"/>
        <a:ext cx="2868750" cy="720000"/>
      </dsp:txXfrm>
    </dsp:sp>
    <dsp:sp modelId="{5F94568E-F324-47A2-95BD-20F6BFC6B4FD}">
      <dsp:nvSpPr>
        <dsp:cNvPr id="0" name=""/>
        <dsp:cNvSpPr/>
      </dsp:nvSpPr>
      <dsp:spPr>
        <a:xfrm>
          <a:off x="7355943" y="503862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6E144-5092-412C-A775-24EE6AC11D72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67652-9921-4CE1-9F43-DAEC0D4E4173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Offering a Strategy</a:t>
          </a:r>
        </a:p>
      </dsp:txBody>
      <dsp:txXfrm>
        <a:off x="6796537" y="2798862"/>
        <a:ext cx="286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BC310-FAED-471E-85D6-0C07FD5F01FE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DF571-D6CF-429A-A39D-28E920D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6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5090A5F-5A65-4560-A864-642C6575090D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93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CF2E-0579-4F94-A805-1AE2246C6095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5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9155-7EB8-454A-A633-049F716B5FB9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39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CB85-BDB6-467D-82E7-6C3AFC6AB716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4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E1F2-3EA7-4E50-A4EF-4AC63EA51F14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0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F438-F88F-4D68-A6A8-09E541AF2CB3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4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8155-DA5B-488E-B5A9-0B14EDCE4A03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9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224-E687-49CA-8A55-74A2A4343C46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5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FCD-7EA7-4A07-B87B-AAC0CBDFFA07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B93B-61B9-4741-A117-C88A017058DA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934B-76EA-4684-9725-0B4CCF7F8EBC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92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ED56D1E-5CA8-452E-A027-AFA2A37CFD1B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9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sv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7.svg"/><Relationship Id="rId5" Type="http://schemas.openxmlformats.org/officeDocument/2006/relationships/image" Target="../media/image15.sv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142" y="1027382"/>
            <a:ext cx="6661021" cy="2547112"/>
          </a:xfrm>
        </p:spPr>
        <p:txBody>
          <a:bodyPr anchor="ctr">
            <a:normAutofit/>
          </a:bodyPr>
          <a:lstStyle/>
          <a:p>
            <a:pPr algn="l">
              <a:spcBef>
                <a:spcPts val="1200"/>
              </a:spcBef>
              <a:spcAft>
                <a:spcPts val="2400"/>
              </a:spcAft>
            </a:pPr>
            <a:r>
              <a:rPr lang="en-US" sz="4400" dirty="0">
                <a:solidFill>
                  <a:schemeClr val="tx1"/>
                </a:solidFill>
                <a:latin typeface="Avenir Next LT Pro"/>
                <a:cs typeface="Calibri Light"/>
              </a:rPr>
              <a:t>Inclusive Response Practices</a:t>
            </a:r>
            <a:br>
              <a:rPr lang="en-US" sz="4800" dirty="0">
                <a:solidFill>
                  <a:schemeClr val="tx1"/>
                </a:solidFill>
                <a:latin typeface="Avenir Next LT Pro"/>
                <a:cs typeface="Calibri Light"/>
              </a:rPr>
            </a:br>
            <a:br>
              <a:rPr lang="en-US" sz="1000" dirty="0">
                <a:solidFill>
                  <a:schemeClr val="tx1"/>
                </a:solidFill>
                <a:latin typeface="Avenir Next LT Pro"/>
                <a:cs typeface="Calibri Light"/>
              </a:rPr>
            </a:br>
            <a:r>
              <a:rPr lang="en-US" sz="2600" b="1" cap="none" dirty="0">
                <a:solidFill>
                  <a:schemeClr val="bg1"/>
                </a:solidFill>
                <a:latin typeface="Avenir Next LT Pro"/>
                <a:cs typeface="Calibri Light"/>
              </a:rPr>
              <a:t>Key Findings from a Mixed Methods Study of Asynchronous Feedback Uptake</a:t>
            </a:r>
            <a:endParaRPr lang="en-US" sz="2600" b="1" dirty="0">
              <a:solidFill>
                <a:schemeClr val="bg1"/>
              </a:solidFill>
              <a:latin typeface="Avenir Next LT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2142" y="3428677"/>
            <a:ext cx="6353968" cy="608712"/>
          </a:xfrm>
        </p:spPr>
        <p:txBody>
          <a:bodyPr anchor="t"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Avenir Next LT Pro" panose="020B0504020202020204" pitchFamily="34" charset="0"/>
              </a:rPr>
              <a:t>Laura Hardin Marshall, Ph.D.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6D38985-8C83-407F-BDA4-1841370B1330}"/>
              </a:ext>
            </a:extLst>
          </p:cNvPr>
          <p:cNvSpPr txBox="1">
            <a:spLocks/>
          </p:cNvSpPr>
          <p:nvPr/>
        </p:nvSpPr>
        <p:spPr>
          <a:xfrm>
            <a:off x="5031675" y="5038457"/>
            <a:ext cx="6353968" cy="608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Perspectives on Asynchronous Tutoring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Online Writing Centers Association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Webinar Series, May 2023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6C712-B87C-449C-85EE-5C773462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14.png" descr="Cross-trained comment functions: disarming at 2% and session setting at 3%">
            <a:extLst>
              <a:ext uri="{FF2B5EF4-FFF2-40B4-BE49-F238E27FC236}">
                <a16:creationId xmlns:a16="http://schemas.microsoft.com/office/drawing/2014/main" id="{13AC5604-4168-45BB-ADA5-9F70F5EF75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54299" y="1730215"/>
            <a:ext cx="5486400" cy="3398358"/>
          </a:xfrm>
          <a:prstGeom prst="rect">
            <a:avLst/>
          </a:prstGeom>
          <a:ln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EB0B90F-D04D-43F2-A9B3-60A04890D5C1}"/>
              </a:ext>
            </a:extLst>
          </p:cNvPr>
          <p:cNvSpPr txBox="1"/>
          <p:nvPr/>
        </p:nvSpPr>
        <p:spPr>
          <a:xfrm>
            <a:off x="2265529" y="5122670"/>
            <a:ext cx="9446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980000"/>
                </a:solidFill>
                <a:latin typeface="Avenir Next LT Pro" panose="020B0504020202020204" pitchFamily="34" charset="0"/>
              </a:rPr>
              <a:t>Minimal use of </a:t>
            </a:r>
            <a:r>
              <a:rPr lang="en-US" sz="3000" b="1" dirty="0">
                <a:solidFill>
                  <a:srgbClr val="980000"/>
                </a:solidFill>
                <a:latin typeface="Avenir Next LT Pro" panose="020B0504020202020204" pitchFamily="34" charset="0"/>
              </a:rPr>
              <a:t>disarming</a:t>
            </a:r>
            <a:r>
              <a:rPr lang="en-US" sz="3000" dirty="0">
                <a:solidFill>
                  <a:srgbClr val="980000"/>
                </a:solidFill>
                <a:latin typeface="Avenir Next LT Pro" panose="020B0504020202020204" pitchFamily="34" charset="0"/>
              </a:rPr>
              <a:t> or </a:t>
            </a:r>
            <a:r>
              <a:rPr lang="en-US" sz="3000" b="1" dirty="0">
                <a:solidFill>
                  <a:srgbClr val="980000"/>
                </a:solidFill>
                <a:latin typeface="Avenir Next LT Pro" panose="020B0504020202020204" pitchFamily="34" charset="0"/>
              </a:rPr>
              <a:t>session setting</a:t>
            </a:r>
            <a:endParaRPr lang="en-US" sz="3000" dirty="0">
              <a:solidFill>
                <a:srgbClr val="980000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3" name="Picture 2" descr="Instructor comment functions: disarming at 2% and session setting at 1%">
            <a:extLst>
              <a:ext uri="{FF2B5EF4-FFF2-40B4-BE49-F238E27FC236}">
                <a16:creationId xmlns:a16="http://schemas.microsoft.com/office/drawing/2014/main" id="{ABACAE46-FA89-46CF-BAA4-A1D405278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741233"/>
            <a:ext cx="5486400" cy="338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41CE192-F432-4AFB-9CFF-5B7871A7B6F9}"/>
              </a:ext>
            </a:extLst>
          </p:cNvPr>
          <p:cNvSpPr/>
          <p:nvPr/>
        </p:nvSpPr>
        <p:spPr>
          <a:xfrm>
            <a:off x="1447148" y="3969120"/>
            <a:ext cx="2988374" cy="1205763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E525BB6-636C-4089-81AE-54D2E0784522}"/>
              </a:ext>
            </a:extLst>
          </p:cNvPr>
          <p:cNvSpPr/>
          <p:nvPr/>
        </p:nvSpPr>
        <p:spPr>
          <a:xfrm>
            <a:off x="6773335" y="3943849"/>
            <a:ext cx="2988374" cy="1205763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F51911-9B9C-4154-84BC-EF6C6CBE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5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2.png" descr="Consultant suggesting comments: minimal marking 27% (of suggestions)">
            <a:extLst>
              <a:ext uri="{FF2B5EF4-FFF2-40B4-BE49-F238E27FC236}">
                <a16:creationId xmlns:a16="http://schemas.microsoft.com/office/drawing/2014/main" id="{0EEC2AA8-8DC8-4B47-92AD-A05A8FC27C1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45527" y="804333"/>
            <a:ext cx="8500942" cy="524933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9A95C8-236B-4D0C-8D11-A2007DAA6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2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B0B90F-D04D-43F2-A9B3-60A04890D5C1}"/>
              </a:ext>
            </a:extLst>
          </p:cNvPr>
          <p:cNvSpPr txBox="1"/>
          <p:nvPr/>
        </p:nvSpPr>
        <p:spPr>
          <a:xfrm>
            <a:off x="3616657" y="5098849"/>
            <a:ext cx="9446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solidFill>
                  <a:srgbClr val="980000"/>
                </a:solidFill>
                <a:latin typeface="Avenir Next LT Pro" panose="020B0504020202020204" pitchFamily="34" charset="0"/>
              </a:rPr>
              <a:t>No</a:t>
            </a:r>
            <a:r>
              <a:rPr lang="en-US" sz="3000" dirty="0">
                <a:solidFill>
                  <a:srgbClr val="980000"/>
                </a:solidFill>
                <a:latin typeface="Avenir Next LT Pro" panose="020B0504020202020204" pitchFamily="34" charset="0"/>
              </a:rPr>
              <a:t> use of </a:t>
            </a:r>
            <a:r>
              <a:rPr lang="en-US" sz="3000" b="1" dirty="0">
                <a:solidFill>
                  <a:srgbClr val="980000"/>
                </a:solidFill>
                <a:latin typeface="Avenir Next LT Pro" panose="020B0504020202020204" pitchFamily="34" charset="0"/>
              </a:rPr>
              <a:t>minimal marking</a:t>
            </a:r>
            <a:endParaRPr lang="en-US" sz="3000" dirty="0">
              <a:solidFill>
                <a:srgbClr val="980000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8" name="image23.png" descr="Instructors minimal marking = 0">
            <a:extLst>
              <a:ext uri="{FF2B5EF4-FFF2-40B4-BE49-F238E27FC236}">
                <a16:creationId xmlns:a16="http://schemas.microsoft.com/office/drawing/2014/main" id="{5BD34219-3216-47AC-B69B-FBE7BCC464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1301" y="1448978"/>
            <a:ext cx="5486400" cy="3398358"/>
          </a:xfrm>
          <a:prstGeom prst="rect">
            <a:avLst/>
          </a:prstGeom>
          <a:ln/>
        </p:spPr>
      </p:pic>
      <p:pic>
        <p:nvPicPr>
          <p:cNvPr id="11" name="image26.png" descr="Cross-trained minimal marking = 0">
            <a:extLst>
              <a:ext uri="{FF2B5EF4-FFF2-40B4-BE49-F238E27FC236}">
                <a16:creationId xmlns:a16="http://schemas.microsoft.com/office/drawing/2014/main" id="{4507BEC0-ECD3-4375-9385-1CB0295917F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24349" y="1477397"/>
            <a:ext cx="5486400" cy="3386999"/>
          </a:xfrm>
          <a:prstGeom prst="rect">
            <a:avLst/>
          </a:prstGeom>
          <a:ln/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243F7C37-141C-484A-98FA-E81AAB2C9644}"/>
              </a:ext>
            </a:extLst>
          </p:cNvPr>
          <p:cNvSpPr/>
          <p:nvPr/>
        </p:nvSpPr>
        <p:spPr>
          <a:xfrm>
            <a:off x="1256080" y="4111132"/>
            <a:ext cx="1664541" cy="753263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D1F9DA-404C-482B-B369-1B11AB57F99B}"/>
              </a:ext>
            </a:extLst>
          </p:cNvPr>
          <p:cNvSpPr/>
          <p:nvPr/>
        </p:nvSpPr>
        <p:spPr>
          <a:xfrm>
            <a:off x="6629128" y="4160531"/>
            <a:ext cx="1664541" cy="753263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FE9E5C-09CF-4888-A2D9-F0615D46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5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24A6-E556-820E-5C77-90834FA9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Inclusion and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D42CA-5836-ABB7-F253-6D3550590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4547"/>
            <a:ext cx="9720073" cy="4374813"/>
          </a:xfrm>
        </p:spPr>
        <p:txBody>
          <a:bodyPr>
            <a:normAutofit/>
          </a:bodyPr>
          <a:lstStyle/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Transparency and guidance about asynchronous feedback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Assist writers in processing the feedback and potential next steps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Potentially assist writers in </a:t>
            </a:r>
            <a:r>
              <a:rPr lang="en-US" sz="3000" b="1" dirty="0">
                <a:latin typeface="Avenir Next LT Pro" panose="020B0504020202020204" pitchFamily="34" charset="0"/>
              </a:rPr>
              <a:t>acting</a:t>
            </a:r>
            <a:r>
              <a:rPr lang="en-US" sz="3000" dirty="0">
                <a:latin typeface="Avenir Next LT Pro" panose="020B0504020202020204" pitchFamily="34" charset="0"/>
              </a:rPr>
              <a:t> on feedback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latin typeface="Avenir Next LT Pro" panose="020B05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400" dirty="0">
              <a:latin typeface="Avenir Next LT Pro" panose="020B05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3A65C-B50B-4B5C-BF64-1C00B9AB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24A6-E556-820E-5C77-90834FA9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Revision Findings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EFDF7D-B17C-4F16-B8BE-C55FFC7E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BC53A6F-5DEC-4B2B-9C97-8C460184F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416914"/>
              </p:ext>
            </p:extLst>
          </p:nvPr>
        </p:nvGraphicFramePr>
        <p:xfrm>
          <a:off x="1796519" y="1903060"/>
          <a:ext cx="8175290" cy="4369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0BAC11-342F-4FF7-B630-0D085F15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3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11.png" descr="Revision trends for revisable comments: attempt for instructors is 42% whereas no attempt rates for instructors are 48% ">
            <a:extLst>
              <a:ext uri="{FF2B5EF4-FFF2-40B4-BE49-F238E27FC236}">
                <a16:creationId xmlns:a16="http://schemas.microsoft.com/office/drawing/2014/main" id="{DB9BCAAA-4CF2-3729-0C50-408CA95C96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06853" y="804333"/>
            <a:ext cx="8474661" cy="5249331"/>
          </a:xfrm>
          <a:prstGeom prst="rect">
            <a:avLst/>
          </a:prstGeom>
          <a:ln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1EB76E0-B346-07BB-27B8-7DC49A6243A7}"/>
              </a:ext>
            </a:extLst>
          </p:cNvPr>
          <p:cNvSpPr/>
          <p:nvPr/>
        </p:nvSpPr>
        <p:spPr>
          <a:xfrm>
            <a:off x="2266015" y="3104626"/>
            <a:ext cx="749905" cy="607066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DA1E6C2-28B4-9710-1354-66CC30F94755}"/>
              </a:ext>
            </a:extLst>
          </p:cNvPr>
          <p:cNvSpPr/>
          <p:nvPr/>
        </p:nvSpPr>
        <p:spPr>
          <a:xfrm>
            <a:off x="7476657" y="2821933"/>
            <a:ext cx="749905" cy="607066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FC0D1-6E12-65AC-8D98-2E4CD77DF43E}"/>
              </a:ext>
            </a:extLst>
          </p:cNvPr>
          <p:cNvSpPr txBox="1"/>
          <p:nvPr/>
        </p:nvSpPr>
        <p:spPr>
          <a:xfrm>
            <a:off x="3577865" y="2150201"/>
            <a:ext cx="7407279" cy="53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8680">
              <a:spcAft>
                <a:spcPts val="600"/>
              </a:spcAft>
            </a:pPr>
            <a:r>
              <a:rPr lang="en-US" sz="2850" kern="1200">
                <a:solidFill>
                  <a:srgbClr val="5891AD"/>
                </a:solidFill>
                <a:latin typeface="Avenir Next LT Pro" panose="020B0504020202020204" pitchFamily="34" charset="0"/>
                <a:ea typeface="+mn-ea"/>
                <a:cs typeface="+mn-cs"/>
              </a:rPr>
              <a:t>Instructors: 42% attempt vs </a:t>
            </a:r>
            <a:r>
              <a:rPr lang="en-US" sz="2850" kern="1200">
                <a:solidFill>
                  <a:srgbClr val="980000"/>
                </a:solidFill>
                <a:latin typeface="Avenir Next LT Pro" panose="020B0504020202020204" pitchFamily="34" charset="0"/>
                <a:ea typeface="+mn-ea"/>
                <a:cs typeface="+mn-cs"/>
              </a:rPr>
              <a:t>48% no attempt</a:t>
            </a:r>
            <a:endParaRPr lang="en-US" sz="3000">
              <a:solidFill>
                <a:srgbClr val="980000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A8413B-5F35-4B33-9330-72A3F056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24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11.png" descr="Revision trends for revisable comments: attempt for consultants/cross-trained are 63% and 61%. No attempt rates are 26% for consultants and 33% for cross-trained">
            <a:extLst>
              <a:ext uri="{FF2B5EF4-FFF2-40B4-BE49-F238E27FC236}">
                <a16:creationId xmlns:a16="http://schemas.microsoft.com/office/drawing/2014/main" id="{DB9BCAAA-4CF2-3729-0C50-408CA95C96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58668" y="804333"/>
            <a:ext cx="8474661" cy="5249331"/>
          </a:xfrm>
          <a:prstGeom prst="rect">
            <a:avLst/>
          </a:prstGeom>
          <a:ln/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C94A4A2-584C-22FC-4280-ECEF0A3A15AD}"/>
              </a:ext>
            </a:extLst>
          </p:cNvPr>
          <p:cNvSpPr/>
          <p:nvPr/>
        </p:nvSpPr>
        <p:spPr>
          <a:xfrm>
            <a:off x="3418758" y="2206063"/>
            <a:ext cx="1071293" cy="696339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8515FF5-D1BD-28F2-210F-4065BECB7846}"/>
              </a:ext>
            </a:extLst>
          </p:cNvPr>
          <p:cNvSpPr/>
          <p:nvPr/>
        </p:nvSpPr>
        <p:spPr>
          <a:xfrm>
            <a:off x="8527234" y="3605191"/>
            <a:ext cx="1210917" cy="824298"/>
          </a:xfrm>
          <a:prstGeom prst="ellipse">
            <a:avLst/>
          </a:prstGeom>
          <a:noFill/>
          <a:ln w="57150">
            <a:solidFill>
              <a:srgbClr val="9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263F31-6648-213E-6754-D19FB947C16A}"/>
              </a:ext>
            </a:extLst>
          </p:cNvPr>
          <p:cNvSpPr txBox="1"/>
          <p:nvPr/>
        </p:nvSpPr>
        <p:spPr>
          <a:xfrm>
            <a:off x="4773674" y="2289203"/>
            <a:ext cx="5276033" cy="53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8680">
              <a:spcAft>
                <a:spcPts val="600"/>
              </a:spcAft>
            </a:pPr>
            <a:r>
              <a:rPr lang="en-US" sz="2850" kern="1200">
                <a:solidFill>
                  <a:srgbClr val="004561"/>
                </a:solidFill>
                <a:latin typeface="Avenir Next LT Pro" panose="020B0504020202020204" pitchFamily="34" charset="0"/>
                <a:ea typeface="+mn-ea"/>
                <a:cs typeface="+mn-cs"/>
              </a:rPr>
              <a:t>Consultants</a:t>
            </a:r>
            <a:r>
              <a:rPr lang="en-US" sz="2850" kern="1200">
                <a:solidFill>
                  <a:srgbClr val="5891AD"/>
                </a:solidFill>
                <a:latin typeface="Avenir Next LT Pro" panose="020B0504020202020204" pitchFamily="34" charset="0"/>
                <a:ea typeface="+mn-ea"/>
                <a:cs typeface="+mn-cs"/>
              </a:rPr>
              <a:t> </a:t>
            </a:r>
            <a:r>
              <a:rPr lang="en-US" sz="2850" kern="120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</a:rPr>
              <a:t>and</a:t>
            </a:r>
            <a:r>
              <a:rPr lang="en-US" sz="2850" kern="1200">
                <a:solidFill>
                  <a:srgbClr val="5891AD"/>
                </a:solidFill>
                <a:latin typeface="Avenir Next LT Pro" panose="020B0504020202020204" pitchFamily="34" charset="0"/>
                <a:ea typeface="+mn-ea"/>
                <a:cs typeface="+mn-cs"/>
              </a:rPr>
              <a:t> </a:t>
            </a:r>
            <a:r>
              <a:rPr lang="en-US" sz="2850" kern="1200">
                <a:solidFill>
                  <a:srgbClr val="1C7685"/>
                </a:solidFill>
                <a:latin typeface="Avenir Next LT Pro" panose="020B0504020202020204" pitchFamily="34" charset="0"/>
                <a:ea typeface="+mn-ea"/>
                <a:cs typeface="+mn-cs"/>
              </a:rPr>
              <a:t>cross-trained</a:t>
            </a:r>
            <a:endParaRPr lang="en-US" sz="3000">
              <a:solidFill>
                <a:srgbClr val="1C7685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029D-6896-4009-823F-E75C7BC6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42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24A6-E556-820E-5C77-90834FA9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84574" cy="149961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Subthemes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BC53A6F-5DEC-4B2B-9C97-8C460184F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688757"/>
              </p:ext>
            </p:extLst>
          </p:nvPr>
        </p:nvGraphicFramePr>
        <p:xfrm>
          <a:off x="1023938" y="1773382"/>
          <a:ext cx="10284574" cy="4687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A4462F-48D9-42A5-BA5B-5487442F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57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4.png" descr="Consultant suggesting and revision correlation: minimal marking attempted 92%; questions attempted 81%; statements attempted 50%">
            <a:extLst>
              <a:ext uri="{FF2B5EF4-FFF2-40B4-BE49-F238E27FC236}">
                <a16:creationId xmlns:a16="http://schemas.microsoft.com/office/drawing/2014/main" id="{C160A5AF-08A3-4A59-A25F-46A47FB531B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45527" y="804333"/>
            <a:ext cx="8500942" cy="524933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E7EF4-9D3E-442F-BEDF-D76CFD71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13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2.png" descr="Consultant subcodes for telling: editing was 50/50 but only TWO comments. Explicit telling comments were 52% attempted. Implicit telling comments were 68% attempted.">
            <a:extLst>
              <a:ext uri="{FF2B5EF4-FFF2-40B4-BE49-F238E27FC236}">
                <a16:creationId xmlns:a16="http://schemas.microsoft.com/office/drawing/2014/main" id="{5172F091-6693-4FC3-8E8A-99265F71A12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45527" y="804333"/>
            <a:ext cx="8500942" cy="524933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8B0A27-D1FF-40C0-BA12-0C632AC9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7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24A6-E556-820E-5C77-90834FA9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Mixed Methods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D42CA-5836-ABB7-F253-6D3550590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4547"/>
            <a:ext cx="9720073" cy="4374813"/>
          </a:xfrm>
        </p:spPr>
        <p:txBody>
          <a:bodyPr>
            <a:normAutofit/>
          </a:bodyPr>
          <a:lstStyle/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Site: Saint Louis University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Context: required first-year composition course (ENGL 1900)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Collected students’ rough drafts</a:t>
            </a:r>
            <a:r>
              <a:rPr lang="en-US" sz="3000" b="1" dirty="0">
                <a:latin typeface="Avenir Next LT Pro" panose="020B0504020202020204" pitchFamily="34" charset="0"/>
              </a:rPr>
              <a:t> </a:t>
            </a:r>
            <a:r>
              <a:rPr lang="en-US" sz="3000" b="1" dirty="0">
                <a:solidFill>
                  <a:schemeClr val="accent1"/>
                </a:solidFill>
                <a:latin typeface="Avenir Next LT Pro" panose="020B0504020202020204" pitchFamily="34" charset="0"/>
              </a:rPr>
              <a:t>(with comments)</a:t>
            </a:r>
            <a:r>
              <a:rPr lang="en-US" sz="3000" b="1" dirty="0">
                <a:latin typeface="Avenir Next LT Pro" panose="020B0504020202020204" pitchFamily="34" charset="0"/>
              </a:rPr>
              <a:t> </a:t>
            </a:r>
            <a:r>
              <a:rPr lang="en-US" sz="3000" dirty="0">
                <a:latin typeface="Avenir Next LT Pro" panose="020B0504020202020204" pitchFamily="34" charset="0"/>
              </a:rPr>
              <a:t>and final drafts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Surveyed teachers and writing consultants about their pedagogical training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latin typeface="Avenir Next LT Pro" panose="020B05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400" dirty="0">
              <a:latin typeface="Avenir Next LT Pro" panose="020B05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13E35-CB72-4F21-A268-3255D1F79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08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24A6-E556-820E-5C77-90834FA9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Consultants’ Successes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EFDF7D-B17C-4F16-B8BE-C55FFC7E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563AB0A-E9D8-4BA0-B93A-7BA46FEE4BA8}"/>
              </a:ext>
            </a:extLst>
          </p:cNvPr>
          <p:cNvSpPr txBox="1">
            <a:spLocks/>
          </p:cNvSpPr>
          <p:nvPr/>
        </p:nvSpPr>
        <p:spPr>
          <a:xfrm>
            <a:off x="1024128" y="1934547"/>
            <a:ext cx="9720073" cy="437481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Minimal Marking (Suggesting) – 92%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Questions (Suggesting) – 81%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 LT Pro" panose="020B0504020202020204" pitchFamily="34" charset="0"/>
              </a:rPr>
              <a:t>Implicit (Telling) – 68%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A468E8-CBEA-4A13-98F5-28BBF4EE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38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21.png" descr="Instructors' suggesting and revision correlation: 0% minimal marking; questions 68% unattempted; statements 50% attempted.">
            <a:extLst>
              <a:ext uri="{FF2B5EF4-FFF2-40B4-BE49-F238E27FC236}">
                <a16:creationId xmlns:a16="http://schemas.microsoft.com/office/drawing/2014/main" id="{8301731E-60C7-429E-B181-A9D53E1A7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37663"/>
            <a:ext cx="5486400" cy="3387852"/>
          </a:xfrm>
          <a:prstGeom prst="rect">
            <a:avLst/>
          </a:prstGeom>
        </p:spPr>
      </p:pic>
      <p:pic>
        <p:nvPicPr>
          <p:cNvPr id="8" name="image3.png" descr="Instructors' telling and revision correlation: editing 57% unattempted (only 6 comments); explicit telling comments 72% attempted; implicit 38% attempted and 38% unattempted.">
            <a:extLst>
              <a:ext uri="{FF2B5EF4-FFF2-40B4-BE49-F238E27FC236}">
                <a16:creationId xmlns:a16="http://schemas.microsoft.com/office/drawing/2014/main" id="{85120839-350D-40B2-ACEC-33A03F85B2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62133" y="1527157"/>
            <a:ext cx="5486400" cy="3398358"/>
          </a:xfrm>
          <a:prstGeom prst="rect">
            <a:avLst/>
          </a:prstGeom>
          <a:ln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2CE60D-C953-4C92-A940-A91C922AAD83}"/>
              </a:ext>
            </a:extLst>
          </p:cNvPr>
          <p:cNvSpPr txBox="1"/>
          <p:nvPr/>
        </p:nvSpPr>
        <p:spPr>
          <a:xfrm>
            <a:off x="643467" y="4938470"/>
            <a:ext cx="5649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C0000"/>
                </a:solidFill>
                <a:latin typeface="Avenir Next LT Pro" panose="020B0504020202020204" pitchFamily="34" charset="0"/>
              </a:rPr>
              <a:t>Questions 68% </a:t>
            </a:r>
            <a:r>
              <a:rPr lang="en-US" sz="3000" dirty="0" err="1">
                <a:solidFill>
                  <a:srgbClr val="CC0000"/>
                </a:solidFill>
                <a:latin typeface="Avenir Next LT Pro" panose="020B0504020202020204" pitchFamily="34" charset="0"/>
              </a:rPr>
              <a:t>unattempted</a:t>
            </a:r>
            <a:endParaRPr lang="en-US" sz="3000" dirty="0">
              <a:solidFill>
                <a:srgbClr val="CC0000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77F82-A870-4875-8EF6-A40DF5231296}"/>
              </a:ext>
            </a:extLst>
          </p:cNvPr>
          <p:cNvSpPr txBox="1"/>
          <p:nvPr/>
        </p:nvSpPr>
        <p:spPr>
          <a:xfrm>
            <a:off x="6220863" y="4938470"/>
            <a:ext cx="5649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Avenir Next LT Pro" panose="020B0504020202020204" pitchFamily="34" charset="0"/>
              </a:rPr>
              <a:t>Explicit telling 72% attempted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044F5CF-0616-4211-9792-407DC20E178C}"/>
              </a:ext>
            </a:extLst>
          </p:cNvPr>
          <p:cNvSpPr txBox="1">
            <a:spLocks/>
          </p:cNvSpPr>
          <p:nvPr/>
        </p:nvSpPr>
        <p:spPr>
          <a:xfrm>
            <a:off x="778468" y="815598"/>
            <a:ext cx="10284574" cy="14996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Instructors’ Trends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394636-4F3F-43EE-BFC2-DE0B420A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92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2CE60D-C953-4C92-A940-A91C922AAD83}"/>
              </a:ext>
            </a:extLst>
          </p:cNvPr>
          <p:cNvSpPr txBox="1"/>
          <p:nvPr/>
        </p:nvSpPr>
        <p:spPr>
          <a:xfrm>
            <a:off x="643467" y="4938470"/>
            <a:ext cx="5649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Avenir Next LT Pro" panose="020B0504020202020204" pitchFamily="34" charset="0"/>
              </a:rPr>
              <a:t>Suggesting statements 74% attempted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77F82-A870-4875-8EF6-A40DF5231296}"/>
              </a:ext>
            </a:extLst>
          </p:cNvPr>
          <p:cNvSpPr txBox="1"/>
          <p:nvPr/>
        </p:nvSpPr>
        <p:spPr>
          <a:xfrm>
            <a:off x="6220864" y="4938470"/>
            <a:ext cx="53189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Avenir Next LT Pro" panose="020B0504020202020204" pitchFamily="34" charset="0"/>
              </a:rPr>
              <a:t>Explicit and implicit telling both successful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044F5CF-0616-4211-9792-407DC20E178C}"/>
              </a:ext>
            </a:extLst>
          </p:cNvPr>
          <p:cNvSpPr txBox="1">
            <a:spLocks/>
          </p:cNvSpPr>
          <p:nvPr/>
        </p:nvSpPr>
        <p:spPr>
          <a:xfrm>
            <a:off x="778468" y="815598"/>
            <a:ext cx="10284574" cy="14996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Cross-trained Teachers’ Trends</a:t>
            </a:r>
          </a:p>
        </p:txBody>
      </p:sp>
      <p:pic>
        <p:nvPicPr>
          <p:cNvPr id="12" name="image7.png" descr="Cross-trained teachers' suggesting and revision correlation: 0% minimal marking; questions 56% attempted; statements 74% attempted.">
            <a:extLst>
              <a:ext uri="{FF2B5EF4-FFF2-40B4-BE49-F238E27FC236}">
                <a16:creationId xmlns:a16="http://schemas.microsoft.com/office/drawing/2014/main" id="{2A656A50-7941-429B-BFB2-4B58511E54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9274" y="1565406"/>
            <a:ext cx="5486400" cy="3398358"/>
          </a:xfrm>
          <a:prstGeom prst="rect">
            <a:avLst/>
          </a:prstGeom>
          <a:ln/>
        </p:spPr>
      </p:pic>
      <p:pic>
        <p:nvPicPr>
          <p:cNvPr id="13" name="image22.png" descr="Cross-trained teachers' telling and revision correlation: editing 54% unattempted; explicit telling comments 66% attempted; implicit 72% attempted.">
            <a:extLst>
              <a:ext uri="{FF2B5EF4-FFF2-40B4-BE49-F238E27FC236}">
                <a16:creationId xmlns:a16="http://schemas.microsoft.com/office/drawing/2014/main" id="{1F7A390C-E5F6-4A7E-A139-3F71B0C9AFA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25363" y="1565406"/>
            <a:ext cx="5486400" cy="3398358"/>
          </a:xfrm>
          <a:prstGeom prst="rect">
            <a:avLst/>
          </a:prstGeom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D3683E-D774-464D-A9AB-08890196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64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23416DF-B283-4D9F-A625-146552CA9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73834904-4D9B-41F7-8DA6-0709FD9F7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0D1207-ECAF-48E9-8834-2CE4D2198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DC2B03A-99C8-41EC-9E10-848CC0946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C6FF6D-4F5D-C2C0-435A-885E5946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640080"/>
            <a:ext cx="4973818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What was going on there?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2390F-C16C-43FD-7ECD-665484C5D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921" y="3849539"/>
            <a:ext cx="4969173" cy="23594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1E9621E-D18D-45F5-8B91-2FA8EBB09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4609" y="3765314"/>
            <a:ext cx="466344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F395312-E11B-4CEE-B99D-1C6A091C0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3275" y="0"/>
            <a:ext cx="610545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277E21-4A22-4F4B-A859-7EC231AEA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009" y="321731"/>
            <a:ext cx="3932506" cy="36622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297AAA23-26C3-7C21-70C5-3C47421AE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2482" y="484068"/>
            <a:ext cx="3337560" cy="333756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4C05C7E-2D18-45A2-93F7-CDDC4526F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09128" y="321732"/>
            <a:ext cx="1352695" cy="3668542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20AD80-D6EE-4F0C-8E89-B6263C2F2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008" y="4157447"/>
            <a:ext cx="2104750" cy="2312282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045B26-F98C-4031-BC85-36A5A9E93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0625" y="4157447"/>
            <a:ext cx="3206709" cy="231228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Person shrugging (confused)">
            <a:extLst>
              <a:ext uri="{FF2B5EF4-FFF2-40B4-BE49-F238E27FC236}">
                <a16:creationId xmlns:a16="http://schemas.microsoft.com/office/drawing/2014/main" id="{866972DE-375F-4518-6E4C-57C2FAF7B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81855" y="4321464"/>
            <a:ext cx="1984248" cy="19842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CC2C1-7E49-4F42-9B62-80605839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80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24A6-E556-820E-5C77-90834FA9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Inclusive Response Practices</a:t>
            </a:r>
            <a:endParaRPr lang="en-US" cap="none" dirty="0">
              <a:latin typeface="Avenir Next LT Pro" panose="020B05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D40CCE-ECEA-166B-53BC-4E042070A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47252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5F4647-0B84-40E6-BF34-9A9E5088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1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23416DF-B283-4D9F-A625-146552CA9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Oval 5">
            <a:extLst>
              <a:ext uri="{FF2B5EF4-FFF2-40B4-BE49-F238E27FC236}">
                <a16:creationId xmlns:a16="http://schemas.microsoft.com/office/drawing/2014/main" id="{73834904-4D9B-41F7-8DA6-0709FD9F7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0D1207-ECAF-48E9-8834-2CE4D2198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6DC2B03A-99C8-41EC-9E10-848CC0946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C6FF6D-4F5D-C2C0-435A-885E5946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" y="640080"/>
            <a:ext cx="5604820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venir Next LT Pro" panose="020B0504020202020204" pitchFamily="34" charset="0"/>
              </a:rPr>
              <a:t>What comments or </a:t>
            </a:r>
            <a:r>
              <a:rPr lang="en-US" sz="36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whose</a:t>
            </a:r>
            <a:r>
              <a:rPr lang="en-US" sz="3600" dirty="0">
                <a:solidFill>
                  <a:schemeClr val="tx1"/>
                </a:solidFill>
                <a:latin typeface="Avenir Next LT Pro" panose="020B0504020202020204" pitchFamily="34" charset="0"/>
              </a:rPr>
              <a:t> comments prompt revision?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2390F-C16C-43FD-7ECD-665484C5D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921" y="3849539"/>
            <a:ext cx="4969173" cy="23594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1E9621E-D18D-45F5-8B91-2FA8EBB09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4609" y="3765314"/>
            <a:ext cx="466344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395312-E11B-4CEE-B99D-1C6A091C0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3275" y="0"/>
            <a:ext cx="610545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277E21-4A22-4F4B-A859-7EC231AEA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009" y="321731"/>
            <a:ext cx="3932506" cy="36622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at bubble with ellipsis">
            <a:extLst>
              <a:ext uri="{FF2B5EF4-FFF2-40B4-BE49-F238E27FC236}">
                <a16:creationId xmlns:a16="http://schemas.microsoft.com/office/drawing/2014/main" id="{297AAA23-26C3-7C21-70C5-3C47421AE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702482" y="484068"/>
            <a:ext cx="3337560" cy="333756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54C05C7E-2D18-45A2-93F7-CDDC4526F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09128" y="321732"/>
            <a:ext cx="1352695" cy="3668542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920AD80-D6EE-4F0C-8E89-B6263C2F2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008" y="4157447"/>
            <a:ext cx="2104750" cy="2312282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A045B26-F98C-4031-BC85-36A5A9E93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0625" y="4157447"/>
            <a:ext cx="3206709" cy="231228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Group of people">
            <a:extLst>
              <a:ext uri="{FF2B5EF4-FFF2-40B4-BE49-F238E27FC236}">
                <a16:creationId xmlns:a16="http://schemas.microsoft.com/office/drawing/2014/main" id="{866972DE-375F-4518-6E4C-57C2FAF7B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81855" y="4321464"/>
            <a:ext cx="1984248" cy="19842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D3F8D-5E13-422A-946E-1A8D4BE5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7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71035DA-0E59-451B-BB53-5BD2AF1836B0}"/>
              </a:ext>
            </a:extLst>
          </p:cNvPr>
          <p:cNvSpPr/>
          <p:nvPr/>
        </p:nvSpPr>
        <p:spPr>
          <a:xfrm>
            <a:off x="4364778" y="1378225"/>
            <a:ext cx="3346962" cy="308775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Teachers and Consultants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B299F0-AD02-4659-BF9F-C4FBEC81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2DD75306-1481-40F5-8E9B-5F5183FE078C}"/>
              </a:ext>
            </a:extLst>
          </p:cNvPr>
          <p:cNvSpPr txBox="1"/>
          <p:nvPr/>
        </p:nvSpPr>
        <p:spPr>
          <a:xfrm>
            <a:off x="566387" y="1197909"/>
            <a:ext cx="394919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atin typeface="Avenir Next LT Pro" panose="020B0504020202020204" pitchFamily="34" charset="0"/>
              </a:rPr>
              <a:t>Instructors</a:t>
            </a:r>
          </a:p>
          <a:p>
            <a:pPr algn="ctr"/>
            <a:r>
              <a:rPr lang="en-US" sz="3000" dirty="0">
                <a:latin typeface="Avenir Next LT Pro" panose="020B0504020202020204" pitchFamily="34" charset="0"/>
              </a:rPr>
              <a:t>Classroom pedagogy experience or training only</a:t>
            </a:r>
          </a:p>
        </p:txBody>
      </p:sp>
      <p:pic>
        <p:nvPicPr>
          <p:cNvPr id="10" name="Graphic 9" descr="Classroom with teacher pointing to a board">
            <a:extLst>
              <a:ext uri="{FF2B5EF4-FFF2-40B4-BE49-F238E27FC236}">
                <a16:creationId xmlns:a16="http://schemas.microsoft.com/office/drawing/2014/main" id="{1E44E990-D412-4EA2-B57C-14D898793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58687" y="0"/>
            <a:ext cx="1352019" cy="135201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71035DA-0E59-451B-BB53-5BD2AF1836B0}"/>
              </a:ext>
            </a:extLst>
          </p:cNvPr>
          <p:cNvSpPr/>
          <p:nvPr/>
        </p:nvSpPr>
        <p:spPr>
          <a:xfrm>
            <a:off x="4364778" y="1378225"/>
            <a:ext cx="3346962" cy="308775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Teachers and Consultants</a:t>
            </a:r>
          </a:p>
        </p:txBody>
      </p:sp>
      <p:pic>
        <p:nvPicPr>
          <p:cNvPr id="4" name="Graphic 3" descr="Arrow: Clockwise curve with solid fill">
            <a:extLst>
              <a:ext uri="{FF2B5EF4-FFF2-40B4-BE49-F238E27FC236}">
                <a16:creationId xmlns:a16="http://schemas.microsoft.com/office/drawing/2014/main" id="{CF20A8F3-A510-4ED3-B846-88833E944C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 flipH="1">
            <a:off x="3900111" y="394300"/>
            <a:ext cx="1304873" cy="130487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CA43147-83B3-4604-8483-2429C868D9A6}"/>
              </a:ext>
            </a:extLst>
          </p:cNvPr>
          <p:cNvSpPr txBox="1"/>
          <p:nvPr/>
        </p:nvSpPr>
        <p:spPr>
          <a:xfrm>
            <a:off x="880765" y="3080238"/>
            <a:ext cx="316963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latin typeface="Avenir Next LT Pro" panose="020B0504020202020204" pitchFamily="34" charset="0"/>
              </a:rPr>
              <a:t>(usually faculty)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AAE7D-D5F4-4D69-B250-EFFDAF09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1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16" descr="Arrow: Clockwise curve with solid fill">
            <a:extLst>
              <a:ext uri="{FF2B5EF4-FFF2-40B4-BE49-F238E27FC236}">
                <a16:creationId xmlns:a16="http://schemas.microsoft.com/office/drawing/2014/main" id="{6CAF63EE-96AF-494E-9AB2-BAA5075B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6587254" y="394300"/>
            <a:ext cx="1304873" cy="130487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EC84A5D-EC17-4891-B979-B812896D29CE}"/>
              </a:ext>
            </a:extLst>
          </p:cNvPr>
          <p:cNvSpPr txBox="1"/>
          <p:nvPr/>
        </p:nvSpPr>
        <p:spPr>
          <a:xfrm>
            <a:off x="7565339" y="1187666"/>
            <a:ext cx="3872887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atin typeface="Avenir Next LT Pro" panose="020B0504020202020204" pitchFamily="34" charset="0"/>
              </a:rPr>
              <a:t>Consultants</a:t>
            </a:r>
          </a:p>
          <a:p>
            <a:pPr algn="ctr"/>
            <a:r>
              <a:rPr lang="en-US" sz="3000" dirty="0">
                <a:latin typeface="Avenir Next LT Pro" panose="020B0504020202020204" pitchFamily="34" charset="0"/>
              </a:rPr>
              <a:t>Writing center pedagogy training or experience only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D75306-1481-40F5-8E9B-5F5183FE078C}"/>
              </a:ext>
            </a:extLst>
          </p:cNvPr>
          <p:cNvSpPr txBox="1"/>
          <p:nvPr/>
        </p:nvSpPr>
        <p:spPr>
          <a:xfrm>
            <a:off x="566387" y="1197909"/>
            <a:ext cx="394919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atin typeface="Avenir Next LT Pro" panose="020B0504020202020204" pitchFamily="34" charset="0"/>
              </a:rPr>
              <a:t>Instructors</a:t>
            </a:r>
          </a:p>
          <a:p>
            <a:pPr algn="ctr"/>
            <a:r>
              <a:rPr lang="en-US" sz="3000" dirty="0">
                <a:latin typeface="Avenir Next LT Pro" panose="020B0504020202020204" pitchFamily="34" charset="0"/>
              </a:rPr>
              <a:t>Classroom pedagogy experience or training only</a:t>
            </a:r>
          </a:p>
        </p:txBody>
      </p:sp>
      <p:pic>
        <p:nvPicPr>
          <p:cNvPr id="10" name="Graphic 9" descr="Classroom with teacher pointing to a board">
            <a:extLst>
              <a:ext uri="{FF2B5EF4-FFF2-40B4-BE49-F238E27FC236}">
                <a16:creationId xmlns:a16="http://schemas.microsoft.com/office/drawing/2014/main" id="{1E44E990-D412-4EA2-B57C-14D898793E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58687" y="0"/>
            <a:ext cx="1352019" cy="135201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71035DA-0E59-451B-BB53-5BD2AF1836B0}"/>
              </a:ext>
            </a:extLst>
          </p:cNvPr>
          <p:cNvSpPr/>
          <p:nvPr/>
        </p:nvSpPr>
        <p:spPr>
          <a:xfrm>
            <a:off x="4364778" y="1378225"/>
            <a:ext cx="3346962" cy="308775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Teachers and Consultants</a:t>
            </a:r>
          </a:p>
        </p:txBody>
      </p:sp>
      <p:pic>
        <p:nvPicPr>
          <p:cNvPr id="4" name="Graphic 3" descr="Arrow: Clockwise curve with solid fill">
            <a:extLst>
              <a:ext uri="{FF2B5EF4-FFF2-40B4-BE49-F238E27FC236}">
                <a16:creationId xmlns:a16="http://schemas.microsoft.com/office/drawing/2014/main" id="{CF20A8F3-A510-4ED3-B846-88833E944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H="1">
            <a:off x="3900111" y="394300"/>
            <a:ext cx="1304873" cy="1304873"/>
          </a:xfrm>
          <a:prstGeom prst="rect">
            <a:avLst/>
          </a:prstGeom>
        </p:spPr>
      </p:pic>
      <p:pic>
        <p:nvPicPr>
          <p:cNvPr id="23" name="Graphic 22" descr="Two people sitting at a table">
            <a:extLst>
              <a:ext uri="{FF2B5EF4-FFF2-40B4-BE49-F238E27FC236}">
                <a16:creationId xmlns:a16="http://schemas.microsoft.com/office/drawing/2014/main" id="{18416180-AA9D-44F1-8684-3757F67D98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38708" y="-293487"/>
            <a:ext cx="1938991" cy="193899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CA43147-83B3-4604-8483-2429C868D9A6}"/>
              </a:ext>
            </a:extLst>
          </p:cNvPr>
          <p:cNvSpPr txBox="1"/>
          <p:nvPr/>
        </p:nvSpPr>
        <p:spPr>
          <a:xfrm>
            <a:off x="880765" y="3080238"/>
            <a:ext cx="316963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latin typeface="Avenir Next LT Pro" panose="020B0504020202020204" pitchFamily="34" charset="0"/>
              </a:rPr>
              <a:t>(usually faculty)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2E4561-9278-48E6-AE7D-96F57F9E4F74}"/>
              </a:ext>
            </a:extLst>
          </p:cNvPr>
          <p:cNvSpPr txBox="1"/>
          <p:nvPr/>
        </p:nvSpPr>
        <p:spPr>
          <a:xfrm>
            <a:off x="7711740" y="3040032"/>
            <a:ext cx="4270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latin typeface="Avenir Next LT Pro" panose="020B0504020202020204" pitchFamily="34" charset="0"/>
              </a:rPr>
              <a:t>(usually undergraduate students)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5B9395-4F0C-4D7F-A52F-B16BD4F8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4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 descr="Person squatting with a weight bar; the icons for the classroom and the two-person meeting are hovering over the weights at each end of the bar">
            <a:extLst>
              <a:ext uri="{FF2B5EF4-FFF2-40B4-BE49-F238E27FC236}">
                <a16:creationId xmlns:a16="http://schemas.microsoft.com/office/drawing/2014/main" id="{079CC091-81BF-40B2-9218-4EBAC169A9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5122" y="4328684"/>
            <a:ext cx="2021742" cy="2021742"/>
          </a:xfrm>
          <a:prstGeom prst="rect">
            <a:avLst/>
          </a:prstGeom>
        </p:spPr>
      </p:pic>
      <p:pic>
        <p:nvPicPr>
          <p:cNvPr id="15" name="Graphic 14" descr="Classroom with teacher pointing to a board">
            <a:extLst>
              <a:ext uri="{FF2B5EF4-FFF2-40B4-BE49-F238E27FC236}">
                <a16:creationId xmlns:a16="http://schemas.microsoft.com/office/drawing/2014/main" id="{517AF300-5D8E-41ED-A7BC-517D398EC8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27677" y="3937989"/>
            <a:ext cx="622988" cy="622988"/>
          </a:xfrm>
          <a:prstGeom prst="rect">
            <a:avLst/>
          </a:prstGeom>
        </p:spPr>
      </p:pic>
      <p:pic>
        <p:nvPicPr>
          <p:cNvPr id="16" name="Graphic 15" descr="Two people sitting at a table">
            <a:extLst>
              <a:ext uri="{FF2B5EF4-FFF2-40B4-BE49-F238E27FC236}">
                <a16:creationId xmlns:a16="http://schemas.microsoft.com/office/drawing/2014/main" id="{5FC67214-F7BB-473E-82D4-6B325D1247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42935" y="3829583"/>
            <a:ext cx="867511" cy="867511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6CAF63EE-96AF-494E-9AB2-BAA5075B5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6587254" y="394300"/>
            <a:ext cx="1304873" cy="130487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41688CB-9FB6-41CE-97C4-BC753AE14C5F}"/>
              </a:ext>
            </a:extLst>
          </p:cNvPr>
          <p:cNvSpPr txBox="1"/>
          <p:nvPr/>
        </p:nvSpPr>
        <p:spPr>
          <a:xfrm>
            <a:off x="5604748" y="4465983"/>
            <a:ext cx="482426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atin typeface="Avenir Next LT Pro" panose="020B0504020202020204" pitchFamily="34" charset="0"/>
              </a:rPr>
              <a:t>Cross-Trained</a:t>
            </a:r>
          </a:p>
          <a:p>
            <a:pPr algn="ctr"/>
            <a:r>
              <a:rPr lang="en-US" sz="3000" dirty="0">
                <a:latin typeface="Avenir Next LT Pro" panose="020B0504020202020204" pitchFamily="34" charset="0"/>
              </a:rPr>
              <a:t>Training or experience in BOTH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C84A5D-EC17-4891-B979-B812896D29CE}"/>
              </a:ext>
            </a:extLst>
          </p:cNvPr>
          <p:cNvSpPr txBox="1"/>
          <p:nvPr/>
        </p:nvSpPr>
        <p:spPr>
          <a:xfrm>
            <a:off x="7565339" y="1187666"/>
            <a:ext cx="3872887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atin typeface="Avenir Next LT Pro" panose="020B0504020202020204" pitchFamily="34" charset="0"/>
              </a:rPr>
              <a:t>Consultants</a:t>
            </a:r>
          </a:p>
          <a:p>
            <a:pPr algn="ctr"/>
            <a:r>
              <a:rPr lang="en-US" sz="3000" dirty="0">
                <a:latin typeface="Avenir Next LT Pro" panose="020B0504020202020204" pitchFamily="34" charset="0"/>
              </a:rPr>
              <a:t>Writing center pedagogy training or experience only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D75306-1481-40F5-8E9B-5F5183FE078C}"/>
              </a:ext>
            </a:extLst>
          </p:cNvPr>
          <p:cNvSpPr txBox="1"/>
          <p:nvPr/>
        </p:nvSpPr>
        <p:spPr>
          <a:xfrm>
            <a:off x="566387" y="1197909"/>
            <a:ext cx="394919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atin typeface="Avenir Next LT Pro" panose="020B0504020202020204" pitchFamily="34" charset="0"/>
              </a:rPr>
              <a:t>Instructors</a:t>
            </a:r>
          </a:p>
          <a:p>
            <a:pPr algn="ctr"/>
            <a:r>
              <a:rPr lang="en-US" sz="3000" dirty="0">
                <a:latin typeface="Avenir Next LT Pro" panose="020B0504020202020204" pitchFamily="34" charset="0"/>
              </a:rPr>
              <a:t>Classroom pedagogy experience or training only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F04DF4-7D6B-4D09-BFA5-08675C05190E}"/>
              </a:ext>
            </a:extLst>
          </p:cNvPr>
          <p:cNvSpPr txBox="1"/>
          <p:nvPr/>
        </p:nvSpPr>
        <p:spPr>
          <a:xfrm>
            <a:off x="5122255" y="5889074"/>
            <a:ext cx="5539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latin typeface="Avenir Next LT Pro" panose="020B0504020202020204" pitchFamily="34" charset="0"/>
              </a:rPr>
              <a:t>(usually graduate students)</a:t>
            </a:r>
          </a:p>
        </p:txBody>
      </p:sp>
      <p:pic>
        <p:nvPicPr>
          <p:cNvPr id="10" name="Graphic 9" descr="Classroom with teacher pointing to a board">
            <a:extLst>
              <a:ext uri="{FF2B5EF4-FFF2-40B4-BE49-F238E27FC236}">
                <a16:creationId xmlns:a16="http://schemas.microsoft.com/office/drawing/2014/main" id="{1E44E990-D412-4EA2-B57C-14D898793E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58687" y="0"/>
            <a:ext cx="1352019" cy="135201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71035DA-0E59-451B-BB53-5BD2AF1836B0}"/>
              </a:ext>
            </a:extLst>
          </p:cNvPr>
          <p:cNvSpPr/>
          <p:nvPr/>
        </p:nvSpPr>
        <p:spPr>
          <a:xfrm>
            <a:off x="4364778" y="1378225"/>
            <a:ext cx="3346962" cy="308775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Teachers and Consultants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F20A8F3-A510-4ED3-B846-88833E944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 flipH="1">
            <a:off x="3900111" y="394300"/>
            <a:ext cx="1304873" cy="1304873"/>
          </a:xfrm>
          <a:prstGeom prst="rect">
            <a:avLst/>
          </a:prstGeom>
        </p:spPr>
      </p:pic>
      <p:pic>
        <p:nvPicPr>
          <p:cNvPr id="23" name="Graphic 22" descr="Two people sitting at a table">
            <a:extLst>
              <a:ext uri="{FF2B5EF4-FFF2-40B4-BE49-F238E27FC236}">
                <a16:creationId xmlns:a16="http://schemas.microsoft.com/office/drawing/2014/main" id="{18416180-AA9D-44F1-8684-3757F67D98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38708" y="-293487"/>
            <a:ext cx="1938991" cy="1938991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7D17CC92-D5FE-4556-A74A-E3550AE1C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4579852" y="4328684"/>
            <a:ext cx="1304873" cy="130487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CA43147-83B3-4604-8483-2429C868D9A6}"/>
              </a:ext>
            </a:extLst>
          </p:cNvPr>
          <p:cNvSpPr txBox="1"/>
          <p:nvPr/>
        </p:nvSpPr>
        <p:spPr>
          <a:xfrm>
            <a:off x="880765" y="3080238"/>
            <a:ext cx="316963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latin typeface="Avenir Next LT Pro" panose="020B0504020202020204" pitchFamily="34" charset="0"/>
              </a:rPr>
              <a:t>(usually faculty)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2E4561-9278-48E6-AE7D-96F57F9E4F74}"/>
              </a:ext>
            </a:extLst>
          </p:cNvPr>
          <p:cNvSpPr txBox="1"/>
          <p:nvPr/>
        </p:nvSpPr>
        <p:spPr>
          <a:xfrm>
            <a:off x="7711740" y="3040032"/>
            <a:ext cx="4270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latin typeface="Avenir Next LT Pro" panose="020B0504020202020204" pitchFamily="34" charset="0"/>
              </a:rPr>
              <a:t>(usually undergraduate students)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168465-9DB4-4C77-AB60-1EAA3A1A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9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24A6-E556-820E-5C77-90834FA9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84574" cy="149961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/>
                </a:solidFill>
                <a:latin typeface="Avenir Next LT Pro" panose="020B0504020202020204" pitchFamily="34" charset="0"/>
              </a:rPr>
              <a:t>Comment Analysis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BC53A6F-5DEC-4B2B-9C97-8C460184F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352268"/>
              </p:ext>
            </p:extLst>
          </p:nvPr>
        </p:nvGraphicFramePr>
        <p:xfrm>
          <a:off x="1023938" y="1773382"/>
          <a:ext cx="10284574" cy="4687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322C3B-D112-4392-9A7D-E56AB378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0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nsultant comment functions: Suggesting at 34%, disarming at 7% and session setting at 8%">
            <a:extLst>
              <a:ext uri="{FF2B5EF4-FFF2-40B4-BE49-F238E27FC236}">
                <a16:creationId xmlns:a16="http://schemas.microsoft.com/office/drawing/2014/main" id="{6EDDED80-BA1E-432C-AF16-8E290EE17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68" y="804333"/>
            <a:ext cx="8466661" cy="524933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F7ABB2-BFE8-4A3E-A315-0951C8C3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41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1EA8B3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4221</TotalTime>
  <Words>361</Words>
  <Application>Microsoft Office PowerPoint</Application>
  <PresentationFormat>Widescreen</PresentationFormat>
  <Paragraphs>106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Avenir Next LT Pro</vt:lpstr>
      <vt:lpstr>Calibri</vt:lpstr>
      <vt:lpstr>Tw Cen MT</vt:lpstr>
      <vt:lpstr>Tw Cen MT Condensed</vt:lpstr>
      <vt:lpstr>Wingdings 3</vt:lpstr>
      <vt:lpstr>Integral</vt:lpstr>
      <vt:lpstr>Inclusive Response Practices  Key Findings from a Mixed Methods Study of Asynchronous Feedback Uptake</vt:lpstr>
      <vt:lpstr>Mixed Methods Study</vt:lpstr>
      <vt:lpstr>What comments or whose comments prompt revision?</vt:lpstr>
      <vt:lpstr>PowerPoint Presentation</vt:lpstr>
      <vt:lpstr>PowerPoint Presentation</vt:lpstr>
      <vt:lpstr>PowerPoint Presentation</vt:lpstr>
      <vt:lpstr>PowerPoint Presentation</vt:lpstr>
      <vt:lpstr>Comment Analysis</vt:lpstr>
      <vt:lpstr>PowerPoint Presentation</vt:lpstr>
      <vt:lpstr>PowerPoint Presentation</vt:lpstr>
      <vt:lpstr>PowerPoint Presentation</vt:lpstr>
      <vt:lpstr>PowerPoint Presentation</vt:lpstr>
      <vt:lpstr>Inclusion and Access</vt:lpstr>
      <vt:lpstr>Revision Findings</vt:lpstr>
      <vt:lpstr>PowerPoint Presentation</vt:lpstr>
      <vt:lpstr>PowerPoint Presentation</vt:lpstr>
      <vt:lpstr>Subthemes</vt:lpstr>
      <vt:lpstr>PowerPoint Presentation</vt:lpstr>
      <vt:lpstr>PowerPoint Presentation</vt:lpstr>
      <vt:lpstr>Consultants’ Successes</vt:lpstr>
      <vt:lpstr>PowerPoint Presentation</vt:lpstr>
      <vt:lpstr>PowerPoint Presentation</vt:lpstr>
      <vt:lpstr>What was going on there?</vt:lpstr>
      <vt:lpstr>Inclusive Response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Laura Hardin Marshall</dc:creator>
  <cp:lastModifiedBy>l hm</cp:lastModifiedBy>
  <cp:revision>21</cp:revision>
  <dcterms:created xsi:type="dcterms:W3CDTF">2023-03-20T18:19:06Z</dcterms:created>
  <dcterms:modified xsi:type="dcterms:W3CDTF">2023-05-08T19:09:13Z</dcterms:modified>
</cp:coreProperties>
</file>